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2"/>
  </p:notesMasterIdLst>
  <p:handoutMasterIdLst>
    <p:handoutMasterId r:id="rId33"/>
  </p:handoutMasterIdLst>
  <p:sldIdLst>
    <p:sldId id="265" r:id="rId2"/>
    <p:sldId id="529" r:id="rId3"/>
    <p:sldId id="530" r:id="rId4"/>
    <p:sldId id="531" r:id="rId5"/>
    <p:sldId id="532" r:id="rId6"/>
    <p:sldId id="642" r:id="rId7"/>
    <p:sldId id="643" r:id="rId8"/>
    <p:sldId id="641" r:id="rId9"/>
    <p:sldId id="633" r:id="rId10"/>
    <p:sldId id="538" r:id="rId11"/>
    <p:sldId id="540" r:id="rId12"/>
    <p:sldId id="610" r:id="rId13"/>
    <p:sldId id="615" r:id="rId14"/>
    <p:sldId id="616" r:id="rId15"/>
    <p:sldId id="637" r:id="rId16"/>
    <p:sldId id="617" r:id="rId17"/>
    <p:sldId id="618" r:id="rId18"/>
    <p:sldId id="629" r:id="rId19"/>
    <p:sldId id="619" r:id="rId20"/>
    <p:sldId id="620" r:id="rId21"/>
    <p:sldId id="621" r:id="rId22"/>
    <p:sldId id="622" r:id="rId23"/>
    <p:sldId id="623" r:id="rId24"/>
    <p:sldId id="635" r:id="rId25"/>
    <p:sldId id="630" r:id="rId26"/>
    <p:sldId id="644" r:id="rId27"/>
    <p:sldId id="631" r:id="rId28"/>
    <p:sldId id="632" r:id="rId29"/>
    <p:sldId id="636" r:id="rId30"/>
    <p:sldId id="634" r:id="rId31"/>
  </p:sldIdLst>
  <p:sldSz cx="12192000" cy="6858000"/>
  <p:notesSz cx="9929813"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FFCCCC"/>
    <a:srgbClr val="FF99CC"/>
    <a:srgbClr val="366752"/>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890"/>
  </p:normalViewPr>
  <p:slideViewPr>
    <p:cSldViewPr snapToGrid="0" snapToObjects="1">
      <p:cViewPr varScale="1">
        <p:scale>
          <a:sx n="109" d="100"/>
          <a:sy n="109" d="100"/>
        </p:scale>
        <p:origin x="108" y="24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4001" cy="341242"/>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623494" y="0"/>
            <a:ext cx="4304001" cy="341242"/>
          </a:xfrm>
          <a:prstGeom prst="rect">
            <a:avLst/>
          </a:prstGeom>
        </p:spPr>
        <p:txBody>
          <a:bodyPr vert="horz" lIns="91440" tIns="45720" rIns="91440" bIns="45720" rtlCol="0"/>
          <a:lstStyle>
            <a:lvl1pPr algn="r">
              <a:defRPr sz="1200"/>
            </a:lvl1pPr>
          </a:lstStyle>
          <a:p>
            <a:fld id="{ABC86ED3-83A1-415E-B018-B1E46DF31CFD}" type="datetimeFigureOut">
              <a:rPr lang="en-IN" smtClean="0"/>
              <a:t>16-05-2023</a:t>
            </a:fld>
            <a:endParaRPr lang="en-IN"/>
          </a:p>
        </p:txBody>
      </p:sp>
      <p:sp>
        <p:nvSpPr>
          <p:cNvPr id="4" name="Footer Placeholder 3"/>
          <p:cNvSpPr>
            <a:spLocks noGrp="1"/>
          </p:cNvSpPr>
          <p:nvPr>
            <p:ph type="ftr" sz="quarter" idx="2"/>
          </p:nvPr>
        </p:nvSpPr>
        <p:spPr>
          <a:xfrm>
            <a:off x="0" y="6456433"/>
            <a:ext cx="4304001" cy="341242"/>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623494" y="6456433"/>
            <a:ext cx="4304001" cy="341242"/>
          </a:xfrm>
          <a:prstGeom prst="rect">
            <a:avLst/>
          </a:prstGeom>
        </p:spPr>
        <p:txBody>
          <a:bodyPr vert="horz" lIns="91440" tIns="45720" rIns="91440" bIns="45720" rtlCol="0" anchor="b"/>
          <a:lstStyle>
            <a:lvl1pPr algn="r">
              <a:defRPr sz="1200"/>
            </a:lvl1pPr>
          </a:lstStyle>
          <a:p>
            <a:fld id="{A83670B8-C772-4CC6-AB05-AB1566C74071}" type="slidenum">
              <a:rPr lang="en-IN" smtClean="0"/>
              <a:t>‹#›</a:t>
            </a:fld>
            <a:endParaRPr lang="en-IN"/>
          </a:p>
        </p:txBody>
      </p:sp>
    </p:spTree>
    <p:extLst>
      <p:ext uri="{BB962C8B-B14F-4D97-AF65-F5344CB8AC3E}">
        <p14:creationId xmlns:p14="http://schemas.microsoft.com/office/powerpoint/2010/main" val="2594044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2919" cy="341064"/>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24597" y="0"/>
            <a:ext cx="4302919" cy="341064"/>
          </a:xfrm>
          <a:prstGeom prst="rect">
            <a:avLst/>
          </a:prstGeom>
        </p:spPr>
        <p:txBody>
          <a:bodyPr vert="horz" lIns="91440" tIns="45720" rIns="91440" bIns="45720" rtlCol="0"/>
          <a:lstStyle>
            <a:lvl1pPr algn="r">
              <a:defRPr sz="1200"/>
            </a:lvl1pPr>
          </a:lstStyle>
          <a:p>
            <a:fld id="{BDA1889E-C7EC-45CB-B713-9702810221D9}" type="datetimeFigureOut">
              <a:rPr lang="en-IN" smtClean="0"/>
              <a:t>16-05-2023</a:t>
            </a:fld>
            <a:endParaRPr lang="en-IN"/>
          </a:p>
        </p:txBody>
      </p:sp>
      <p:sp>
        <p:nvSpPr>
          <p:cNvPr id="4" name="Slide Image Placeholder 3"/>
          <p:cNvSpPr>
            <a:spLocks noGrp="1" noRot="1" noChangeAspect="1"/>
          </p:cNvSpPr>
          <p:nvPr>
            <p:ph type="sldImg" idx="2"/>
          </p:nvPr>
        </p:nvSpPr>
        <p:spPr>
          <a:xfrm>
            <a:off x="2927350" y="849313"/>
            <a:ext cx="4075113" cy="229393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92982" y="3271381"/>
            <a:ext cx="7943850" cy="267658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1" y="6456612"/>
            <a:ext cx="4302919" cy="341064"/>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24597" y="6456612"/>
            <a:ext cx="4302919" cy="341064"/>
          </a:xfrm>
          <a:prstGeom prst="rect">
            <a:avLst/>
          </a:prstGeom>
        </p:spPr>
        <p:txBody>
          <a:bodyPr vert="horz" lIns="91440" tIns="45720" rIns="91440" bIns="45720" rtlCol="0" anchor="b"/>
          <a:lstStyle>
            <a:lvl1pPr algn="r">
              <a:defRPr sz="1200"/>
            </a:lvl1pPr>
          </a:lstStyle>
          <a:p>
            <a:fld id="{BEC38954-55DA-4B58-B5A1-805DC88A142F}" type="slidenum">
              <a:rPr lang="en-IN" smtClean="0"/>
              <a:t>‹#›</a:t>
            </a:fld>
            <a:endParaRPr lang="en-IN"/>
          </a:p>
        </p:txBody>
      </p:sp>
    </p:spTree>
    <p:extLst>
      <p:ext uri="{BB962C8B-B14F-4D97-AF65-F5344CB8AC3E}">
        <p14:creationId xmlns:p14="http://schemas.microsoft.com/office/powerpoint/2010/main" val="2522590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2927350" y="849313"/>
            <a:ext cx="4075113" cy="2293937"/>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16/05/2023 13:10</a:t>
            </a:fld>
            <a:endParaRPr lang="en-GB" sz="1200">
              <a:cs typeface="Arial" pitchFamily="34" charset="0"/>
            </a:endParaRPr>
          </a:p>
        </p:txBody>
      </p:sp>
      <p:sp>
        <p:nvSpPr>
          <p:cNvPr id="61446" name="Footer Placeholder 5"/>
          <p:cNvSpPr>
            <a:spLocks noGrp="1"/>
          </p:cNvSpPr>
          <p:nvPr>
            <p:ph type="ftr" sz="quarter" idx="4"/>
          </p:nvPr>
        </p:nvSpPr>
        <p:spPr>
          <a:xfrm>
            <a:off x="0" y="6564005"/>
            <a:ext cx="9134509" cy="34578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a:solidFill>
                  <a:srgbClr val="000000"/>
                </a:solidFill>
                <a:cs typeface="Arial" pitchFamily="34" charset="0"/>
              </a:rPr>
            </a:br>
            <a:r>
              <a:rPr lang="en-GB" sz="500">
                <a:solidFill>
                  <a:srgbClr val="000000"/>
                </a:solidFill>
                <a:cs typeface="Arial" pitchFamily="34" charset="0"/>
              </a:rPr>
              <a:t>MICROSOFT MAKES NO WARRANTIES, EXPRESS, IMPLIED OR STATUTORY, AS TO THE INFORMATION IN THIS PRESENTATION.</a:t>
            </a:r>
          </a:p>
          <a:p>
            <a:endParaRPr lang="en-GB" sz="500">
              <a:cs typeface="Arial" pitchFamily="34" charset="0"/>
            </a:endParaRPr>
          </a:p>
        </p:txBody>
      </p:sp>
      <p:sp>
        <p:nvSpPr>
          <p:cNvPr id="61447" name="Slide Number Placeholder 6"/>
          <p:cNvSpPr>
            <a:spLocks noGrp="1"/>
          </p:cNvSpPr>
          <p:nvPr>
            <p:ph type="sldNum" sz="quarter" idx="5"/>
          </p:nvPr>
        </p:nvSpPr>
        <p:spPr>
          <a:xfrm>
            <a:off x="9134508" y="6564005"/>
            <a:ext cx="1013669" cy="34578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1</a:t>
            </a:fld>
            <a:endParaRPr lang="en-GB" sz="1200">
              <a:cs typeface="Arial" pitchFamily="34" charset="0"/>
            </a:endParaRPr>
          </a:p>
        </p:txBody>
      </p:sp>
    </p:spTree>
    <p:extLst>
      <p:ext uri="{BB962C8B-B14F-4D97-AF65-F5344CB8AC3E}">
        <p14:creationId xmlns:p14="http://schemas.microsoft.com/office/powerpoint/2010/main" val="12014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a:xfrm>
            <a:off x="2927350" y="849313"/>
            <a:ext cx="4075113" cy="2293937"/>
          </a:xfrm>
          <a:ln/>
        </p:spPr>
      </p:sp>
      <p:sp>
        <p:nvSpPr>
          <p:cNvPr id="593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93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9E68B0A7-964F-42F6-A327-A357C6A65103}" type="slidenum">
              <a:rPr lang="en-US" altLang="en-US" sz="1300">
                <a:latin typeface="Times New Roman" panose="02020603050405020304" pitchFamily="18" charset="0"/>
              </a:rPr>
              <a:pPr/>
              <a:t>10</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81113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xfrm>
            <a:off x="2927350" y="849313"/>
            <a:ext cx="4075113" cy="2293937"/>
          </a:xfrm>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EC453907-8E4B-4AC4-B801-EEE77C39C195}" type="slidenum">
              <a:rPr lang="en-US" altLang="en-US" sz="1300">
                <a:latin typeface="Times New Roman" panose="02020603050405020304" pitchFamily="18" charset="0"/>
              </a:rPr>
              <a:pPr/>
              <a:t>11</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92755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xfrm>
            <a:off x="2927350" y="849313"/>
            <a:ext cx="4075113" cy="2293937"/>
          </a:xfrm>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EC453907-8E4B-4AC4-B801-EEE77C39C195}" type="slidenum">
              <a:rPr lang="en-US" altLang="en-US" sz="1300">
                <a:latin typeface="Times New Roman" panose="02020603050405020304" pitchFamily="18" charset="0"/>
              </a:rPr>
              <a:pPr/>
              <a:t>12</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318116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2927350" y="849313"/>
            <a:ext cx="4075113" cy="2293937"/>
          </a:xfrm>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F7C84C6D-8D0E-4858-8725-FE636D63653C}" type="slidenum">
              <a:rPr lang="en-US" sz="1200" smtClean="0"/>
              <a:pPr/>
              <a:t>13</a:t>
            </a:fld>
            <a:endParaRPr lang="en-US" sz="1200"/>
          </a:p>
        </p:txBody>
      </p:sp>
    </p:spTree>
    <p:extLst>
      <p:ext uri="{BB962C8B-B14F-4D97-AF65-F5344CB8AC3E}">
        <p14:creationId xmlns:p14="http://schemas.microsoft.com/office/powerpoint/2010/main" val="980216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noTextEdit="1"/>
          </p:cNvSpPr>
          <p:nvPr>
            <p:ph type="sldImg"/>
          </p:nvPr>
        </p:nvSpPr>
        <p:spPr>
          <a:xfrm>
            <a:off x="2927350" y="849313"/>
            <a:ext cx="4075113" cy="2293937"/>
          </a:xfrm>
          <a:ln/>
        </p:spPr>
      </p:sp>
      <p:sp>
        <p:nvSpPr>
          <p:cNvPr id="146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64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A5C0F88F-861F-4EDC-9F0B-68B5A2622635}" type="slidenum">
              <a:rPr lang="en-US" altLang="en-US" sz="1300">
                <a:latin typeface="Times New Roman" panose="02020603050405020304" pitchFamily="18" charset="0"/>
              </a:rPr>
              <a:pPr/>
              <a:t>14</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307024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noTextEdit="1"/>
          </p:cNvSpPr>
          <p:nvPr>
            <p:ph type="sldImg"/>
          </p:nvPr>
        </p:nvSpPr>
        <p:spPr>
          <a:xfrm>
            <a:off x="2927350" y="849313"/>
            <a:ext cx="4075113" cy="2293937"/>
          </a:xfrm>
          <a:ln/>
        </p:spPr>
      </p:sp>
      <p:sp>
        <p:nvSpPr>
          <p:cNvPr id="150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05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C5470507-0157-42A2-97BE-DE1A4E5A35F5}" type="slidenum">
              <a:rPr lang="en-US" altLang="en-US" sz="1300">
                <a:latin typeface="Times New Roman" panose="02020603050405020304" pitchFamily="18" charset="0"/>
              </a:rPr>
              <a:pPr/>
              <a:t>15</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113200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noTextEdit="1"/>
          </p:cNvSpPr>
          <p:nvPr>
            <p:ph type="sldImg"/>
          </p:nvPr>
        </p:nvSpPr>
        <p:spPr>
          <a:xfrm>
            <a:off x="2927350" y="849313"/>
            <a:ext cx="4075113" cy="2293937"/>
          </a:xfrm>
          <a:ln/>
        </p:spPr>
      </p:sp>
      <p:sp>
        <p:nvSpPr>
          <p:cNvPr id="150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05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C5470507-0157-42A2-97BE-DE1A4E5A35F5}" type="slidenum">
              <a:rPr lang="en-US" altLang="en-US" sz="1300">
                <a:latin typeface="Times New Roman" panose="02020603050405020304" pitchFamily="18" charset="0"/>
              </a:rPr>
              <a:pPr/>
              <a:t>16</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881379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noTextEdit="1"/>
          </p:cNvSpPr>
          <p:nvPr>
            <p:ph type="sldImg"/>
          </p:nvPr>
        </p:nvSpPr>
        <p:spPr>
          <a:xfrm>
            <a:off x="2927350" y="849313"/>
            <a:ext cx="4075113" cy="2293937"/>
          </a:xfrm>
          <a:ln/>
        </p:spPr>
      </p:sp>
      <p:sp>
        <p:nvSpPr>
          <p:cNvPr id="152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25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607A5672-94B5-42F3-A661-CCA247545331}" type="slidenum">
              <a:rPr lang="en-US" altLang="en-US" sz="1300">
                <a:latin typeface="Times New Roman" panose="02020603050405020304" pitchFamily="18" charset="0"/>
              </a:rPr>
              <a:pPr/>
              <a:t>17</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887210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noTextEdit="1"/>
          </p:cNvSpPr>
          <p:nvPr>
            <p:ph type="sldImg"/>
          </p:nvPr>
        </p:nvSpPr>
        <p:spPr>
          <a:xfrm>
            <a:off x="2927350" y="849313"/>
            <a:ext cx="4075113" cy="2293937"/>
          </a:xfrm>
          <a:ln/>
        </p:spPr>
      </p:sp>
      <p:sp>
        <p:nvSpPr>
          <p:cNvPr id="152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25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607A5672-94B5-42F3-A661-CCA247545331}" type="slidenum">
              <a:rPr lang="en-US" altLang="en-US" sz="1300">
                <a:latin typeface="Times New Roman" panose="02020603050405020304" pitchFamily="18" charset="0"/>
              </a:rPr>
              <a:pPr/>
              <a:t>18</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197191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noTextEdit="1"/>
          </p:cNvSpPr>
          <p:nvPr>
            <p:ph type="sldImg"/>
          </p:nvPr>
        </p:nvSpPr>
        <p:spPr>
          <a:xfrm>
            <a:off x="2927350" y="849313"/>
            <a:ext cx="4075113" cy="2293937"/>
          </a:xfrm>
          <a:ln/>
        </p:spPr>
      </p:sp>
      <p:sp>
        <p:nvSpPr>
          <p:cNvPr id="154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4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AD84A761-4E98-40B9-8340-74A1467C8407}" type="slidenum">
              <a:rPr lang="en-US" altLang="en-US" sz="1300">
                <a:latin typeface="Times New Roman" panose="02020603050405020304" pitchFamily="18" charset="0"/>
              </a:rPr>
              <a:pPr/>
              <a:t>19</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73096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xfrm>
            <a:off x="2927350" y="849313"/>
            <a:ext cx="4075113" cy="2293937"/>
          </a:xfrm>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FD0C205C-F2D0-4ADA-B509-6772DAF4C23B}" type="slidenum">
              <a:rPr lang="en-US" altLang="en-US" sz="1300">
                <a:latin typeface="Times New Roman" panose="02020603050405020304" pitchFamily="18" charset="0"/>
              </a:rPr>
              <a:pPr/>
              <a:t>2</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595743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p:cNvSpPr>
            <a:spLocks noGrp="1" noRot="1" noChangeAspect="1" noTextEdit="1"/>
          </p:cNvSpPr>
          <p:nvPr>
            <p:ph type="sldImg"/>
          </p:nvPr>
        </p:nvSpPr>
        <p:spPr>
          <a:xfrm>
            <a:off x="2927350" y="849313"/>
            <a:ext cx="4075113" cy="2293937"/>
          </a:xfrm>
          <a:ln/>
        </p:spPr>
      </p:sp>
      <p:sp>
        <p:nvSpPr>
          <p:cNvPr id="156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66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1BC2043A-891A-4EC3-AB9F-857B1C439FB8}" type="slidenum">
              <a:rPr lang="en-US" altLang="en-US" sz="1300">
                <a:latin typeface="Times New Roman" panose="02020603050405020304" pitchFamily="18" charset="0"/>
              </a:rPr>
              <a:pPr/>
              <a:t>20</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029311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noTextEdit="1"/>
          </p:cNvSpPr>
          <p:nvPr>
            <p:ph type="sldImg"/>
          </p:nvPr>
        </p:nvSpPr>
        <p:spPr>
          <a:xfrm>
            <a:off x="2927350" y="849313"/>
            <a:ext cx="4075113" cy="2293937"/>
          </a:xfrm>
          <a:ln/>
        </p:spPr>
      </p:sp>
      <p:sp>
        <p:nvSpPr>
          <p:cNvPr id="158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87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860B767A-DF88-4883-B038-3474B0632A1A}" type="slidenum">
              <a:rPr lang="en-US" altLang="en-US" sz="1300">
                <a:latin typeface="Times New Roman" panose="02020603050405020304" pitchFamily="18" charset="0"/>
              </a:rPr>
              <a:pPr/>
              <a:t>21</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653640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noTextEdit="1"/>
          </p:cNvSpPr>
          <p:nvPr>
            <p:ph type="sldImg"/>
          </p:nvPr>
        </p:nvSpPr>
        <p:spPr>
          <a:xfrm>
            <a:off x="2927350" y="849313"/>
            <a:ext cx="4075113" cy="2293937"/>
          </a:xfrm>
          <a:ln/>
        </p:spPr>
      </p:sp>
      <p:sp>
        <p:nvSpPr>
          <p:cNvPr id="160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0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E3E18F70-949E-4EEE-BC23-C9F9BB8AF129}" type="slidenum">
              <a:rPr lang="en-US" altLang="en-US" sz="1300">
                <a:latin typeface="Times New Roman" panose="02020603050405020304" pitchFamily="18" charset="0"/>
              </a:rPr>
              <a:pPr/>
              <a:t>22</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646897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noTextEdit="1"/>
          </p:cNvSpPr>
          <p:nvPr>
            <p:ph type="sldImg"/>
          </p:nvPr>
        </p:nvSpPr>
        <p:spPr>
          <a:xfrm>
            <a:off x="2927350" y="849313"/>
            <a:ext cx="4075113" cy="2293937"/>
          </a:xfrm>
          <a:ln/>
        </p:spPr>
      </p:sp>
      <p:sp>
        <p:nvSpPr>
          <p:cNvPr id="162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2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C205C4A9-D36B-493C-974F-E9C63CC1EBF0}" type="slidenum">
              <a:rPr lang="en-US" altLang="en-US" sz="1300">
                <a:latin typeface="Times New Roman" panose="02020603050405020304" pitchFamily="18" charset="0"/>
              </a:rPr>
              <a:pPr/>
              <a:t>23</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683371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613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noTextEdit="1"/>
          </p:cNvSpPr>
          <p:nvPr>
            <p:ph type="sldImg"/>
          </p:nvPr>
        </p:nvSpPr>
        <p:spPr>
          <a:xfrm>
            <a:off x="2927350" y="849313"/>
            <a:ext cx="4075113" cy="2293937"/>
          </a:xfrm>
          <a:ln/>
        </p:spPr>
      </p:sp>
      <p:sp>
        <p:nvSpPr>
          <p:cNvPr id="162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2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C205C4A9-D36B-493C-974F-E9C63CC1EBF0}" type="slidenum">
              <a:rPr lang="en-US" altLang="en-US" sz="1300">
                <a:latin typeface="Times New Roman" panose="02020603050405020304" pitchFamily="18" charset="0"/>
              </a:rPr>
              <a:pPr/>
              <a:t>25</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043088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noTextEdit="1"/>
          </p:cNvSpPr>
          <p:nvPr>
            <p:ph type="sldImg"/>
          </p:nvPr>
        </p:nvSpPr>
        <p:spPr>
          <a:xfrm>
            <a:off x="2927350" y="849313"/>
            <a:ext cx="4075113" cy="2293937"/>
          </a:xfrm>
          <a:ln/>
        </p:spPr>
      </p:sp>
      <p:sp>
        <p:nvSpPr>
          <p:cNvPr id="162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2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C205C4A9-D36B-493C-974F-E9C63CC1EBF0}" type="slidenum">
              <a:rPr lang="en-US" altLang="en-US" sz="1300">
                <a:latin typeface="Times New Roman" panose="02020603050405020304" pitchFamily="18" charset="0"/>
              </a:rPr>
              <a:pPr/>
              <a:t>26</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733557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noTextEdit="1"/>
          </p:cNvSpPr>
          <p:nvPr>
            <p:ph type="sldImg"/>
          </p:nvPr>
        </p:nvSpPr>
        <p:spPr>
          <a:xfrm>
            <a:off x="2927350" y="849313"/>
            <a:ext cx="4075113" cy="2293937"/>
          </a:xfrm>
          <a:ln/>
        </p:spPr>
      </p:sp>
      <p:sp>
        <p:nvSpPr>
          <p:cNvPr id="162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2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C205C4A9-D36B-493C-974F-E9C63CC1EBF0}" type="slidenum">
              <a:rPr lang="en-US" altLang="en-US" sz="1300">
                <a:latin typeface="Times New Roman" panose="02020603050405020304" pitchFamily="18" charset="0"/>
              </a:rPr>
              <a:pPr/>
              <a:t>27</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22802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noTextEdit="1"/>
          </p:cNvSpPr>
          <p:nvPr>
            <p:ph type="sldImg"/>
          </p:nvPr>
        </p:nvSpPr>
        <p:spPr>
          <a:xfrm>
            <a:off x="2927350" y="849313"/>
            <a:ext cx="4075113" cy="2293937"/>
          </a:xfrm>
          <a:ln/>
        </p:spPr>
      </p:sp>
      <p:sp>
        <p:nvSpPr>
          <p:cNvPr id="162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2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C205C4A9-D36B-493C-974F-E9C63CC1EBF0}" type="slidenum">
              <a:rPr lang="en-US" altLang="en-US" sz="1300">
                <a:latin typeface="Times New Roman" panose="02020603050405020304" pitchFamily="18" charset="0"/>
              </a:rPr>
              <a:pPr/>
              <a:t>28</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942407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64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xfrm>
            <a:off x="2927350" y="849313"/>
            <a:ext cx="4075113" cy="2293937"/>
          </a:xfrm>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1C635B2C-4066-40D5-BC34-93DBBEA5D105}" type="slidenum">
              <a:rPr lang="en-US" altLang="en-US" sz="1300">
                <a:latin typeface="Times New Roman" panose="02020603050405020304" pitchFamily="18" charset="0"/>
              </a:rPr>
              <a:pPr/>
              <a:t>3</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117997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62468"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2469"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F1D4DC42-398E-450A-B40B-9238DDDFF2EF}" type="datetime8">
              <a:rPr lang="en-GB" sz="1200" smtClean="0">
                <a:cs typeface="Arial" pitchFamily="34" charset="0"/>
              </a:rPr>
              <a:pPr/>
              <a:t>16/05/2023 13:10</a:t>
            </a:fld>
            <a:endParaRPr lang="en-GB" sz="1200">
              <a:cs typeface="Arial" pitchFamily="34" charset="0"/>
            </a:endParaRPr>
          </a:p>
        </p:txBody>
      </p:sp>
      <p:sp>
        <p:nvSpPr>
          <p:cNvPr id="62470"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solidFill>
                  <a:srgbClr val="000000"/>
                </a:solidFill>
                <a:cs typeface="Arial" pitchFamily="34" charset="0"/>
              </a:rPr>
              <a:t>IEEE SOUTHEASTCON 2010, CHARLOTTE, NC</a:t>
            </a:r>
            <a:endParaRPr lang="en-GB" sz="1200">
              <a:cs typeface="Arial" pitchFamily="34" charset="0"/>
            </a:endParaRPr>
          </a:p>
        </p:txBody>
      </p:sp>
      <p:sp>
        <p:nvSpPr>
          <p:cNvPr id="62471"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FAB5836E-F8FA-4D16-A89D-78EAE727C29F}" type="slidenum">
              <a:rPr lang="en-GB" sz="1200" smtClean="0">
                <a:cs typeface="Arial" pitchFamily="34" charset="0"/>
              </a:rPr>
              <a:pPr/>
              <a:t>30</a:t>
            </a:fld>
            <a:endParaRPr lang="en-GB" sz="1200">
              <a:cs typeface="Arial" pitchFamily="34" charset="0"/>
            </a:endParaRPr>
          </a:p>
        </p:txBody>
      </p:sp>
    </p:spTree>
    <p:extLst>
      <p:ext uri="{BB962C8B-B14F-4D97-AF65-F5344CB8AC3E}">
        <p14:creationId xmlns:p14="http://schemas.microsoft.com/office/powerpoint/2010/main" val="764721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xfrm>
            <a:off x="2927350" y="849313"/>
            <a:ext cx="4075113" cy="2293937"/>
          </a:xfrm>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0BF1C54C-A556-4A60-9C06-0D08CA625915}" type="slidenum">
              <a:rPr lang="en-US" altLang="en-US" sz="1300">
                <a:latin typeface="Times New Roman" panose="02020603050405020304" pitchFamily="18" charset="0"/>
              </a:rPr>
              <a:pPr/>
              <a:t>4</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5545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xfrm>
            <a:off x="2927350" y="849313"/>
            <a:ext cx="4075113" cy="2293937"/>
          </a:xfrm>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F050BE1D-EB19-4A14-84AF-54C1BF8EBD2F}" type="slidenum">
              <a:rPr lang="en-US" altLang="en-US" sz="1300">
                <a:latin typeface="Times New Roman" panose="02020603050405020304" pitchFamily="18" charset="0"/>
              </a:rPr>
              <a:pPr/>
              <a:t>5</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418840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a:t>
            </a:fld>
            <a:endParaRPr lang="en-US"/>
          </a:p>
        </p:txBody>
      </p:sp>
    </p:spTree>
    <p:extLst>
      <p:ext uri="{BB962C8B-B14F-4D97-AF65-F5344CB8AC3E}">
        <p14:creationId xmlns:p14="http://schemas.microsoft.com/office/powerpoint/2010/main" val="108711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a:t>
            </a:fld>
            <a:endParaRPr lang="en-US"/>
          </a:p>
        </p:txBody>
      </p:sp>
    </p:spTree>
    <p:extLst>
      <p:ext uri="{BB962C8B-B14F-4D97-AF65-F5344CB8AC3E}">
        <p14:creationId xmlns:p14="http://schemas.microsoft.com/office/powerpoint/2010/main" val="38076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a:t>
            </a:fld>
            <a:endParaRPr lang="en-US"/>
          </a:p>
        </p:txBody>
      </p:sp>
    </p:spTree>
    <p:extLst>
      <p:ext uri="{BB962C8B-B14F-4D97-AF65-F5344CB8AC3E}">
        <p14:creationId xmlns:p14="http://schemas.microsoft.com/office/powerpoint/2010/main" val="414381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544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4E2C89-3D21-5645-8D07-A6E26F08B175}" type="datetimeFigureOut">
              <a:rPr lang="en-US" smtClean="0"/>
              <a:pPr/>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79956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E2C89-3D21-5645-8D07-A6E26F08B175}" type="datetimeFigureOut">
              <a:rPr lang="en-US" smtClean="0"/>
              <a:pPr/>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858418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E2C89-3D21-5645-8D07-A6E26F08B175}" type="datetimeFigureOut">
              <a:rPr lang="en-US" smtClean="0"/>
              <a:pPr/>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377339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944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4ADB5DA3-2B78-4BA2-80EE-7DFE290401A3}" type="datetime1">
              <a:rPr lang="en-US" altLang="en-US"/>
              <a:pPr/>
              <a:t>5/16/2023</a:t>
            </a:fld>
            <a:endParaRPr lang="en-US" alt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p:cNvSpPr>
            <a:spLocks noGrp="1" noChangeArrowheads="1"/>
          </p:cNvSpPr>
          <p:nvPr>
            <p:ph type="sldNum" sz="quarter" idx="12"/>
          </p:nvPr>
        </p:nvSpPr>
        <p:spPr>
          <a:ln/>
        </p:spPr>
        <p:txBody>
          <a:bodyPr/>
          <a:lstStyle>
            <a:lvl1pPr>
              <a:defRPr/>
            </a:lvl1pPr>
          </a:lstStyle>
          <a:p>
            <a:r>
              <a:rPr lang="en-US" altLang="en-US"/>
              <a:t>2-</a:t>
            </a:r>
            <a:fld id="{17185B94-ED5C-40A5-ABAA-2CD43E67C6B0}" type="slidenum">
              <a:rPr lang="en-US" altLang="en-US"/>
              <a:pPr/>
              <a:t>‹#›</a:t>
            </a:fld>
            <a:endParaRPr lang="en-US" altLang="en-US"/>
          </a:p>
        </p:txBody>
      </p:sp>
      <p:cxnSp>
        <p:nvCxnSpPr>
          <p:cNvPr id="8" name="Straight Connector 7"/>
          <p:cNvCxnSpPr/>
          <p:nvPr userDrawn="1"/>
        </p:nvCxnSpPr>
        <p:spPr>
          <a:xfrm>
            <a:off x="11016" y="5257800"/>
            <a:ext cx="1219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630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7112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1E10A175-84E2-450E-B916-05DBED51254B}" type="datetime1">
              <a:rPr lang="en-US" altLang="en-US"/>
              <a:pPr/>
              <a:t>5/16/2023</a:t>
            </a:fld>
            <a:endParaRPr lang="en-US" alt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p:cNvSpPr>
            <a:spLocks noGrp="1" noChangeArrowheads="1"/>
          </p:cNvSpPr>
          <p:nvPr>
            <p:ph type="sldNum" sz="quarter" idx="12"/>
          </p:nvPr>
        </p:nvSpPr>
        <p:spPr>
          <a:ln/>
        </p:spPr>
        <p:txBody>
          <a:bodyPr/>
          <a:lstStyle>
            <a:lvl1pPr>
              <a:defRPr/>
            </a:lvl1pPr>
          </a:lstStyle>
          <a:p>
            <a:r>
              <a:rPr lang="en-US" altLang="en-US"/>
              <a:t>2-</a:t>
            </a:r>
            <a:fld id="{D57AE8E4-910F-4A5E-AFBC-ED9B0B3E1408}" type="slidenum">
              <a:rPr lang="en-US" altLang="en-US"/>
              <a:pPr/>
              <a:t>‹#›</a:t>
            </a:fld>
            <a:endParaRPr lang="en-US" altLang="en-US"/>
          </a:p>
        </p:txBody>
      </p:sp>
      <p:cxnSp>
        <p:nvCxnSpPr>
          <p:cNvPr id="8" name="Straight Connector 7"/>
          <p:cNvCxnSpPr/>
          <p:nvPr userDrawn="1"/>
        </p:nvCxnSpPr>
        <p:spPr>
          <a:xfrm>
            <a:off x="11016" y="5257800"/>
            <a:ext cx="1219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3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userDrawn="1"/>
        </p:nvCxnSpPr>
        <p:spPr>
          <a:xfrm>
            <a:off x="11016" y="5257800"/>
            <a:ext cx="1219200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97134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00200"/>
            <a:ext cx="103632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1200" y="4000500"/>
            <a:ext cx="103632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BC095642-24B9-49CC-A830-A9DFEBF13620}" type="datetime1">
              <a:rPr lang="en-US" altLang="en-US"/>
              <a:pPr/>
              <a:t>5/16/2023</a:t>
            </a:fld>
            <a:endParaRPr lang="en-US" alt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p:cNvSpPr>
            <a:spLocks noGrp="1" noChangeArrowheads="1"/>
          </p:cNvSpPr>
          <p:nvPr>
            <p:ph type="sldNum" sz="quarter" idx="12"/>
          </p:nvPr>
        </p:nvSpPr>
        <p:spPr>
          <a:ln/>
        </p:spPr>
        <p:txBody>
          <a:bodyPr/>
          <a:lstStyle>
            <a:lvl1pPr>
              <a:defRPr/>
            </a:lvl1pPr>
          </a:lstStyle>
          <a:p>
            <a:r>
              <a:rPr lang="en-US" altLang="en-US"/>
              <a:t>2-</a:t>
            </a:r>
            <a:fld id="{1B151496-BFF3-43CE-9546-8A844E3DAADF}" type="slidenum">
              <a:rPr lang="en-US" altLang="en-US"/>
              <a:pPr/>
              <a:t>‹#›</a:t>
            </a:fld>
            <a:endParaRPr lang="en-US" altLang="en-US"/>
          </a:p>
        </p:txBody>
      </p:sp>
      <p:cxnSp>
        <p:nvCxnSpPr>
          <p:cNvPr id="8" name="Straight Connector 7"/>
          <p:cNvCxnSpPr/>
          <p:nvPr userDrawn="1"/>
        </p:nvCxnSpPr>
        <p:spPr>
          <a:xfrm>
            <a:off x="11016" y="5257800"/>
            <a:ext cx="1219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761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E2C89-3D21-5645-8D07-A6E26F08B175}" type="datetimeFigureOut">
              <a:rPr lang="en-US" smtClean="0"/>
              <a:pPr/>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D945F5-5B7A-BE43-BE56-11CC737CC9DC}" type="slidenum">
              <a:rPr lang="en-US" smtClean="0"/>
              <a:pPr/>
              <a:t>‹#›</a:t>
            </a:fld>
            <a:endParaRPr lang="en-US" dirty="0"/>
          </a:p>
        </p:txBody>
      </p:sp>
      <p:cxnSp>
        <p:nvCxnSpPr>
          <p:cNvPr id="7" name="Straight Connector 6"/>
          <p:cNvCxnSpPr/>
          <p:nvPr userDrawn="1"/>
        </p:nvCxnSpPr>
        <p:spPr>
          <a:xfrm>
            <a:off x="11016" y="5257800"/>
            <a:ext cx="1219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38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C4E2C89-3D21-5645-8D07-A6E26F08B175}" type="datetimeFigureOut">
              <a:rPr lang="en-US" smtClean="0"/>
              <a:pPr/>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893914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4E2C89-3D21-5645-8D07-A6E26F08B175}" type="datetimeFigureOut">
              <a:rPr lang="en-US" smtClean="0"/>
              <a:pPr/>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cxnSp>
        <p:nvCxnSpPr>
          <p:cNvPr id="8" name="Straight Connector 7"/>
          <p:cNvCxnSpPr/>
          <p:nvPr userDrawn="1"/>
        </p:nvCxnSpPr>
        <p:spPr>
          <a:xfrm>
            <a:off x="11016" y="5257800"/>
            <a:ext cx="1219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568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4E2C89-3D21-5645-8D07-A6E26F08B175}" type="datetimeFigureOut">
              <a:rPr lang="en-US" smtClean="0"/>
              <a:pPr/>
              <a:t>5/16/2023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3420867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4E2C89-3D21-5645-8D07-A6E26F08B175}" type="datetimeFigureOut">
              <a:rPr lang="en-US" smtClean="0"/>
              <a:pPr/>
              <a:t>5/16/2023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2D945F5-5B7A-BE43-BE56-11CC737CC9DC}" type="slidenum">
              <a:rPr lang="en-US" smtClean="0"/>
              <a:pPr/>
              <a:t>‹#›</a:t>
            </a:fld>
            <a:endParaRPr lang="en-US" dirty="0"/>
          </a:p>
        </p:txBody>
      </p:sp>
      <p:cxnSp>
        <p:nvCxnSpPr>
          <p:cNvPr id="6" name="Straight Connector 5"/>
          <p:cNvCxnSpPr/>
          <p:nvPr userDrawn="1"/>
        </p:nvCxnSpPr>
        <p:spPr>
          <a:xfrm>
            <a:off x="11016" y="5257800"/>
            <a:ext cx="1219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581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4E2C89-3D21-5645-8D07-A6E26F08B175}" type="datetimeFigureOut">
              <a:rPr lang="en-US" smtClean="0"/>
              <a:pPr/>
              <a:t>5/16/2023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2D945F5-5B7A-BE43-BE56-11CC737CC9DC}" type="slidenum">
              <a:rPr lang="en-US" smtClean="0"/>
              <a:pPr/>
              <a:t>‹#›</a:t>
            </a:fld>
            <a:endParaRPr lang="en-US" dirty="0"/>
          </a:p>
        </p:txBody>
      </p:sp>
      <p:cxnSp>
        <p:nvCxnSpPr>
          <p:cNvPr id="5" name="Straight Connector 4"/>
          <p:cNvCxnSpPr/>
          <p:nvPr userDrawn="1"/>
        </p:nvCxnSpPr>
        <p:spPr>
          <a:xfrm>
            <a:off x="11016" y="5257800"/>
            <a:ext cx="1219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828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4E2C89-3D21-5645-8D07-A6E26F08B175}" type="datetimeFigureOut">
              <a:rPr lang="en-US" smtClean="0"/>
              <a:pPr/>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839595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4E2C89-3D21-5645-8D07-A6E26F08B175}" type="datetimeFigureOut">
              <a:rPr lang="en-US" smtClean="0"/>
              <a:pPr/>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4242885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E2C89-3D21-5645-8D07-A6E26F08B175}" type="datetimeFigureOut">
              <a:rPr lang="en-US" smtClean="0"/>
              <a:pPr/>
              <a:t>5/16/2023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47626035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3.tm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18" Type="http://schemas.openxmlformats.org/officeDocument/2006/relationships/image" Target="../media/image18.png"/><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5.png"/><Relationship Id="rId12" Type="http://schemas.openxmlformats.org/officeDocument/2006/relationships/image" Target="../media/image11.png"/><Relationship Id="rId17"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5.png"/><Relationship Id="rId23"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4.png"/><Relationship Id="rId22"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31.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1981200" y="1687513"/>
            <a:ext cx="8382000" cy="1568450"/>
          </a:xfrm>
        </p:spPr>
        <p:txBody>
          <a:bodyPr>
            <a:normAutofit fontScale="90000"/>
          </a:bodyPr>
          <a:lstStyle/>
          <a:p>
            <a:r>
              <a:rPr lang="en-US" sz="3200" dirty="0">
                <a:latin typeface="Avenir Book" panose="020B0503020203020204" pitchFamily="34" charset="-78"/>
                <a:cs typeface="Avenir Book" panose="020B0503020203020204" pitchFamily="34" charset="-78"/>
              </a:rPr>
              <a:t/>
            </a:r>
            <a:br>
              <a:rPr lang="en-US" sz="3200" dirty="0">
                <a:latin typeface="Avenir Book" panose="020B0503020203020204" pitchFamily="34" charset="-78"/>
                <a:cs typeface="Avenir Book" panose="020B0503020203020204" pitchFamily="34" charset="-78"/>
              </a:rPr>
            </a:br>
            <a:r>
              <a:rPr lang="en-US" sz="3200" dirty="0">
                <a:latin typeface="Avenir Book" panose="020B0503020203020204" pitchFamily="34" charset="-78"/>
                <a:cs typeface="Avenir Book" panose="020B0503020203020204" pitchFamily="34" charset="-78"/>
              </a:rPr>
              <a:t>Computer Networks II</a:t>
            </a:r>
            <a:br>
              <a:rPr lang="en-US" sz="3200" dirty="0">
                <a:latin typeface="Avenir Book" panose="020B0503020203020204" pitchFamily="34" charset="-78"/>
                <a:cs typeface="Avenir Book" panose="020B0503020203020204" pitchFamily="34" charset="-78"/>
              </a:rPr>
            </a:br>
            <a:r>
              <a:rPr lang="en-US" sz="3200" dirty="0">
                <a:latin typeface="Avenir Book" panose="020B0503020203020204" pitchFamily="34" charset="-78"/>
                <a:cs typeface="Avenir Book" panose="020B0503020203020204" pitchFamily="34" charset="-78"/>
              </a:rPr>
              <a:t/>
            </a:r>
            <a:br>
              <a:rPr lang="en-US" sz="3200" dirty="0">
                <a:latin typeface="Avenir Book" panose="020B0503020203020204" pitchFamily="34" charset="-78"/>
                <a:cs typeface="Avenir Book" panose="020B0503020203020204" pitchFamily="34" charset="-78"/>
              </a:rPr>
            </a:br>
            <a:r>
              <a:rPr lang="en-US" sz="3200" dirty="0">
                <a:latin typeface="Avenir Book" panose="020B0503020203020204" pitchFamily="34" charset="-78"/>
                <a:cs typeface="Avenir Book" panose="020B0503020203020204" pitchFamily="34" charset="-78"/>
              </a:rPr>
              <a:t>Application Layer</a:t>
            </a:r>
            <a:br>
              <a:rPr lang="en-US" sz="3200" dirty="0">
                <a:latin typeface="Avenir Book" panose="020B0503020203020204" pitchFamily="34" charset="-78"/>
                <a:cs typeface="Avenir Book" panose="020B0503020203020204" pitchFamily="34" charset="-78"/>
              </a:rPr>
            </a:br>
            <a:r>
              <a:rPr lang="en-US" sz="2200" dirty="0">
                <a:latin typeface="Avenir Book" panose="020B0503020203020204" pitchFamily="34" charset="-78"/>
                <a:cs typeface="Avenir Book" panose="020B0503020203020204" pitchFamily="34" charset="-78"/>
              </a:rPr>
              <a:t>Basic Architectures, DNS</a:t>
            </a:r>
          </a:p>
        </p:txBody>
      </p:sp>
      <p:sp>
        <p:nvSpPr>
          <p:cNvPr id="8" name="Rounded Rectangle 4"/>
          <p:cNvSpPr/>
          <p:nvPr/>
        </p:nvSpPr>
        <p:spPr bwMode="auto">
          <a:xfrm>
            <a:off x="2084389" y="519113"/>
            <a:ext cx="8137525" cy="2563812"/>
          </a:xfrm>
          <a:prstGeom prst="rect">
            <a:avLst/>
          </a:prstGeom>
        </p:spPr>
        <p:style>
          <a:lnRef idx="0">
            <a:scrgbClr r="0" g="0" b="0"/>
          </a:lnRef>
          <a:fillRef idx="0">
            <a:scrgbClr r="0" g="0" b="0"/>
          </a:fillRef>
          <a:effectRef idx="0">
            <a:scrgbClr r="0" g="0" b="0"/>
          </a:effectRef>
          <a:fontRef idx="minor">
            <a:schemeClr val="dk1"/>
          </a:fontRef>
        </p:style>
        <p:txBody>
          <a:bodyPr lIns="148590" tIns="148590" rIns="148590" bIns="148590" spcCol="1270" anchor="ctr"/>
          <a:lstStyle/>
          <a:p>
            <a:pPr algn="ctr" defTabSz="1733550">
              <a:lnSpc>
                <a:spcPct val="90000"/>
              </a:lnSpc>
              <a:spcAft>
                <a:spcPct val="35000"/>
              </a:spcAft>
              <a:defRPr/>
            </a:pPr>
            <a:endParaRPr lang="en-US" sz="4400" dirty="0">
              <a:solidFill>
                <a:schemeClr val="accent2">
                  <a:lumMod val="75000"/>
                </a:schemeClr>
              </a:solidFill>
              <a:effectLst>
                <a:outerShdw blurRad="38100" dist="38100" dir="2700000" algn="tl">
                  <a:srgbClr val="000000">
                    <a:alpha val="43137"/>
                  </a:srgbClr>
                </a:outerShdw>
              </a:effectLst>
              <a:latin typeface="Avenir Book" panose="020B0503020203020204" pitchFamily="34" charset="-78"/>
              <a:cs typeface="Avenir Book" panose="020B0503020203020204" pitchFamily="34" charset="-78"/>
            </a:endParaRPr>
          </a:p>
        </p:txBody>
      </p:sp>
      <p:sp>
        <p:nvSpPr>
          <p:cNvPr id="6" name="Subtitle 3"/>
          <p:cNvSpPr txBox="1">
            <a:spLocks/>
          </p:cNvSpPr>
          <p:nvPr/>
        </p:nvSpPr>
        <p:spPr bwMode="auto">
          <a:xfrm>
            <a:off x="2952750" y="39624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accent1"/>
              </a:buClr>
              <a:buSzPct val="65000"/>
              <a:buFont typeface="Wingdings" pitchFamily="2" charset="2"/>
              <a:buNone/>
              <a:defRPr sz="3000">
                <a:solidFill>
                  <a:schemeClr val="tx1"/>
                </a:solidFill>
                <a:latin typeface="+mn-lt"/>
                <a:ea typeface="+mn-ea"/>
                <a:cs typeface="+mn-cs"/>
              </a:defRPr>
            </a:lvl1pPr>
            <a:lvl2pPr marL="457200" indent="0" algn="ctr" rtl="0" eaLnBrk="0" fontAlgn="base" hangingPunct="0">
              <a:spcBef>
                <a:spcPct val="20000"/>
              </a:spcBef>
              <a:spcAft>
                <a:spcPct val="0"/>
              </a:spcAft>
              <a:buClr>
                <a:schemeClr val="accent2"/>
              </a:buClr>
              <a:buSzPct val="60000"/>
              <a:buFont typeface="Wingdings" pitchFamily="2" charset="2"/>
              <a:buNone/>
              <a:defRPr sz="2600">
                <a:solidFill>
                  <a:schemeClr val="tx1"/>
                </a:solidFill>
                <a:latin typeface="+mn-lt"/>
              </a:defRPr>
            </a:lvl2pPr>
            <a:lvl3pPr marL="914400" indent="0" algn="ctr" rtl="0" eaLnBrk="0" fontAlgn="base" hangingPunct="0">
              <a:spcBef>
                <a:spcPct val="20000"/>
              </a:spcBef>
              <a:spcAft>
                <a:spcPct val="0"/>
              </a:spcAft>
              <a:buClr>
                <a:schemeClr val="accent1"/>
              </a:buClr>
              <a:buSzPct val="65000"/>
              <a:buFont typeface="Wingdings" pitchFamily="2" charset="2"/>
              <a:buNone/>
              <a:defRPr sz="2200">
                <a:solidFill>
                  <a:schemeClr val="tx1"/>
                </a:solidFill>
                <a:latin typeface="+mn-lt"/>
              </a:defRPr>
            </a:lvl3pPr>
            <a:lvl4pPr marL="1371600" indent="0" algn="ctr" rtl="0" eaLnBrk="0" fontAlgn="base" hangingPunct="0">
              <a:spcBef>
                <a:spcPct val="20000"/>
              </a:spcBef>
              <a:spcAft>
                <a:spcPct val="0"/>
              </a:spcAft>
              <a:buClr>
                <a:schemeClr val="accent2"/>
              </a:buClr>
              <a:buSzPct val="70000"/>
              <a:buFont typeface="Wingdings" pitchFamily="2" charset="2"/>
              <a:buNone/>
              <a:defRPr sz="2000">
                <a:solidFill>
                  <a:schemeClr val="tx1"/>
                </a:solidFill>
                <a:latin typeface="+mn-lt"/>
              </a:defRPr>
            </a:lvl4pPr>
            <a:lvl5pPr marL="1828800" indent="0" algn="ctr" rtl="0" eaLnBrk="0" fontAlgn="base" hangingPunct="0">
              <a:spcBef>
                <a:spcPct val="20000"/>
              </a:spcBef>
              <a:spcAft>
                <a:spcPct val="0"/>
              </a:spcAft>
              <a:buClr>
                <a:schemeClr val="accent1"/>
              </a:buClr>
              <a:buSzPct val="75000"/>
              <a:buFont typeface="Wingdings" pitchFamily="2" charset="2"/>
              <a:buNone/>
              <a:defRPr sz="2000">
                <a:solidFill>
                  <a:schemeClr val="tx1"/>
                </a:solidFill>
                <a:latin typeface="+mn-lt"/>
              </a:defRPr>
            </a:lvl5pPr>
            <a:lvl6pPr marL="22860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6pPr>
            <a:lvl7pPr marL="27432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7pPr>
            <a:lvl8pPr marL="32004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8pPr>
            <a:lvl9pPr marL="36576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9pPr>
          </a:lstStyle>
          <a:p>
            <a:pPr eaLnBrk="1" hangingPunct="1"/>
            <a:r>
              <a:rPr lang="en-US" sz="2000" kern="0" dirty="0" err="1">
                <a:latin typeface="Avenir Book" panose="020B0503020203020204" pitchFamily="34" charset="-78"/>
                <a:cs typeface="Avenir Book" panose="020B0503020203020204" pitchFamily="34" charset="-78"/>
              </a:rPr>
              <a:t>Amitangshu</a:t>
            </a:r>
            <a:r>
              <a:rPr lang="en-US" sz="2000" kern="0" dirty="0">
                <a:latin typeface="Avenir Book" panose="020B0503020203020204" pitchFamily="34" charset="-78"/>
                <a:cs typeface="Avenir Book" panose="020B0503020203020204" pitchFamily="34" charset="-78"/>
              </a:rPr>
              <a:t> Pal</a:t>
            </a:r>
          </a:p>
          <a:p>
            <a:pPr eaLnBrk="1" hangingPunct="1"/>
            <a:r>
              <a:rPr lang="en-US" sz="2000" kern="0" dirty="0">
                <a:latin typeface="Avenir Book" panose="020B0503020203020204" pitchFamily="34" charset="-78"/>
                <a:cs typeface="Avenir Book" panose="020B0503020203020204" pitchFamily="34" charset="-78"/>
              </a:rPr>
              <a:t>Computer Science and Engineering</a:t>
            </a:r>
          </a:p>
          <a:p>
            <a:pPr eaLnBrk="1" hangingPunct="1"/>
            <a:r>
              <a:rPr lang="en-US" sz="2000" kern="0" dirty="0">
                <a:latin typeface="Avenir Book" panose="020B0503020203020204" pitchFamily="34" charset="-78"/>
                <a:cs typeface="Avenir Book" panose="020B0503020203020204" pitchFamily="34" charset="-78"/>
              </a:rPr>
              <a:t>IIT Kanpur</a:t>
            </a:r>
          </a:p>
        </p:txBody>
      </p:sp>
    </p:spTree>
    <p:extLst>
      <p:ext uri="{BB962C8B-B14F-4D97-AF65-F5344CB8AC3E}">
        <p14:creationId xmlns:p14="http://schemas.microsoft.com/office/powerpoint/2010/main" val="42578695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a:xfrm>
            <a:off x="1839914" y="227014"/>
            <a:ext cx="8201025" cy="815975"/>
          </a:xfrm>
        </p:spPr>
        <p:txBody>
          <a:bodyPr/>
          <a:lstStyle/>
          <a:p>
            <a:r>
              <a:rPr lang="en-US" altLang="en-US" sz="3200" dirty="0">
                <a:latin typeface="Avenir Book" panose="020B0503020203020204" pitchFamily="34" charset="-78"/>
                <a:cs typeface="Avenir Book" panose="020B0503020203020204" pitchFamily="34" charset="-78"/>
              </a:rPr>
              <a:t>Internet Apps:  Types and Requirements</a:t>
            </a:r>
            <a:endParaRPr lang="en-US" altLang="en-US" dirty="0">
              <a:latin typeface="Avenir Book" panose="020B0503020203020204" pitchFamily="34" charset="-78"/>
              <a:cs typeface="Avenir Book" panose="020B0503020203020204" pitchFamily="34" charset="-78"/>
            </a:endParaRPr>
          </a:p>
        </p:txBody>
      </p:sp>
      <p:sp>
        <p:nvSpPr>
          <p:cNvPr id="58373" name="Text Box 3"/>
          <p:cNvSpPr txBox="1">
            <a:spLocks noChangeArrowheads="1"/>
          </p:cNvSpPr>
          <p:nvPr/>
        </p:nvSpPr>
        <p:spPr bwMode="auto">
          <a:xfrm>
            <a:off x="1374743" y="1450967"/>
            <a:ext cx="2712666"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r">
              <a:spcBef>
                <a:spcPct val="0"/>
              </a:spcBef>
              <a:buClrTx/>
              <a:buSzTx/>
              <a:buFontTx/>
              <a:buNone/>
            </a:pPr>
            <a:r>
              <a:rPr lang="en-US" altLang="en-US" b="1" dirty="0">
                <a:latin typeface="Avenir Book" panose="020B0503020203020204" pitchFamily="34" charset="-78"/>
                <a:cs typeface="Avenir Book" panose="020B0503020203020204" pitchFamily="34" charset="-78"/>
              </a:rPr>
              <a:t>Application</a:t>
            </a:r>
            <a:endParaRPr lang="en-US" altLang="en-US" dirty="0">
              <a:latin typeface="Avenir Book" panose="020B0503020203020204" pitchFamily="34" charset="-78"/>
              <a:cs typeface="Avenir Book" panose="020B0503020203020204" pitchFamily="34" charset="-78"/>
            </a:endParaRPr>
          </a:p>
          <a:p>
            <a:pPr algn="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File transfer</a:t>
            </a: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e-mail</a:t>
            </a: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Web documents</a:t>
            </a: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Real-time audio/video</a:t>
            </a:r>
          </a:p>
          <a:p>
            <a:pPr algn="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Stored audio/video</a:t>
            </a: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Interactive games</a:t>
            </a:r>
          </a:p>
          <a:p>
            <a:pPr algn="r">
              <a:spcBef>
                <a:spcPct val="0"/>
              </a:spcBef>
              <a:buClrTx/>
              <a:buSzTx/>
              <a:buFontTx/>
              <a:buNone/>
            </a:pPr>
            <a:r>
              <a:rPr lang="en-US" altLang="en-US" dirty="0" smtClean="0">
                <a:latin typeface="Avenir Book" panose="020B0503020203020204" pitchFamily="34" charset="-78"/>
                <a:cs typeface="Avenir Book" panose="020B0503020203020204" pitchFamily="34" charset="-78"/>
              </a:rPr>
              <a:t>  </a:t>
            </a:r>
            <a:endParaRPr lang="en-US" altLang="en-US" sz="2400" dirty="0">
              <a:latin typeface="Avenir Book" panose="020B0503020203020204" pitchFamily="34" charset="-78"/>
              <a:cs typeface="Avenir Book" panose="020B0503020203020204" pitchFamily="34" charset="-78"/>
            </a:endParaRPr>
          </a:p>
        </p:txBody>
      </p:sp>
      <p:sp>
        <p:nvSpPr>
          <p:cNvPr id="58374" name="Text Box 4"/>
          <p:cNvSpPr txBox="1">
            <a:spLocks noChangeArrowheads="1"/>
          </p:cNvSpPr>
          <p:nvPr/>
        </p:nvSpPr>
        <p:spPr bwMode="auto">
          <a:xfrm>
            <a:off x="4190597" y="1454142"/>
            <a:ext cx="1587294"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b="1" dirty="0">
                <a:latin typeface="Avenir Book" panose="020B0503020203020204" pitchFamily="34" charset="-78"/>
                <a:cs typeface="Avenir Book" panose="020B0503020203020204" pitchFamily="34" charset="-78"/>
              </a:rPr>
              <a:t>Data loss</a:t>
            </a: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r>
              <a:rPr lang="en-US" altLang="en-US" dirty="0">
                <a:latin typeface="Avenir Book" panose="020B0503020203020204" pitchFamily="34" charset="-78"/>
                <a:cs typeface="Avenir Book" panose="020B0503020203020204" pitchFamily="34" charset="-78"/>
              </a:rPr>
              <a:t>no loss</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no loss</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no loss</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loss-tolerant</a:t>
            </a:r>
          </a:p>
          <a:p>
            <a:pP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r>
              <a:rPr lang="en-US" altLang="en-US" dirty="0">
                <a:latin typeface="Avenir Book" panose="020B0503020203020204" pitchFamily="34" charset="-78"/>
                <a:cs typeface="Avenir Book" panose="020B0503020203020204" pitchFamily="34" charset="-78"/>
              </a:rPr>
              <a:t>loss-tolerant</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loss-tolerant</a:t>
            </a:r>
          </a:p>
          <a:p>
            <a:pPr>
              <a:spcBef>
                <a:spcPct val="0"/>
              </a:spcBef>
              <a:buClrTx/>
              <a:buSzTx/>
              <a:buFontTx/>
              <a:buNone/>
            </a:pPr>
            <a:endParaRPr lang="en-US" altLang="en-US" sz="2400" dirty="0">
              <a:latin typeface="Avenir Book" panose="020B0503020203020204" pitchFamily="34" charset="-78"/>
              <a:cs typeface="Avenir Book" panose="020B0503020203020204" pitchFamily="34" charset="-78"/>
            </a:endParaRPr>
          </a:p>
        </p:txBody>
      </p:sp>
      <p:sp>
        <p:nvSpPr>
          <p:cNvPr id="58375" name="Text Box 5"/>
          <p:cNvSpPr txBox="1">
            <a:spLocks noChangeArrowheads="1"/>
          </p:cNvSpPr>
          <p:nvPr/>
        </p:nvSpPr>
        <p:spPr bwMode="auto">
          <a:xfrm>
            <a:off x="5909860" y="1452555"/>
            <a:ext cx="270212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b="1" dirty="0">
                <a:latin typeface="Avenir Book" panose="020B0503020203020204" pitchFamily="34" charset="-78"/>
                <a:cs typeface="Avenir Book" panose="020B0503020203020204" pitchFamily="34" charset="-78"/>
              </a:rPr>
              <a:t>Throughput</a:t>
            </a:r>
          </a:p>
          <a:p>
            <a:pP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r>
              <a:rPr lang="en-US" altLang="en-US" dirty="0">
                <a:latin typeface="Avenir Book" panose="020B0503020203020204" pitchFamily="34" charset="-78"/>
                <a:cs typeface="Avenir Book" panose="020B0503020203020204" pitchFamily="34" charset="-78"/>
              </a:rPr>
              <a:t>elastic</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elastic</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elastic</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audio: 5kbps-1Mbps</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video:10kbps-5Mbps</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same as above </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few kbps up</a:t>
            </a:r>
          </a:p>
          <a:p>
            <a:pPr>
              <a:spcBef>
                <a:spcPct val="0"/>
              </a:spcBef>
              <a:buClrTx/>
              <a:buSzTx/>
              <a:buFontTx/>
              <a:buNone/>
            </a:pPr>
            <a:endParaRPr lang="en-US" altLang="en-US" dirty="0">
              <a:latin typeface="Avenir Book" panose="020B0503020203020204" pitchFamily="34" charset="-78"/>
              <a:cs typeface="Avenir Book" panose="020B0503020203020204" pitchFamily="34" charset="-78"/>
            </a:endParaRPr>
          </a:p>
        </p:txBody>
      </p:sp>
      <p:sp>
        <p:nvSpPr>
          <p:cNvPr id="58376" name="Text Box 6"/>
          <p:cNvSpPr txBox="1">
            <a:spLocks noChangeArrowheads="1"/>
          </p:cNvSpPr>
          <p:nvPr/>
        </p:nvSpPr>
        <p:spPr bwMode="auto">
          <a:xfrm>
            <a:off x="8611985" y="1466208"/>
            <a:ext cx="2225676"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b="1" dirty="0">
                <a:latin typeface="Avenir Book" panose="020B0503020203020204" pitchFamily="34" charset="-78"/>
                <a:cs typeface="Avenir Book" panose="020B0503020203020204" pitchFamily="34" charset="-78"/>
              </a:rPr>
              <a:t>Time sensitive</a:t>
            </a: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r>
              <a:rPr lang="en-US" altLang="en-US" dirty="0">
                <a:latin typeface="Avenir Book" panose="020B0503020203020204" pitchFamily="34" charset="-78"/>
                <a:cs typeface="Avenir Book" panose="020B0503020203020204" pitchFamily="34" charset="-78"/>
              </a:rPr>
              <a:t>no</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no</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no</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yes, 10</a:t>
            </a:r>
            <a:r>
              <a:rPr lang="ja-JP" altLang="en-US" dirty="0">
                <a:latin typeface="Avenir Book" panose="020B0503020203020204" pitchFamily="34" charset="-78"/>
                <a:cs typeface="Avenir Book" panose="020B0503020203020204" pitchFamily="34" charset="-78"/>
              </a:rPr>
              <a:t>’</a:t>
            </a:r>
            <a:r>
              <a:rPr lang="en-US" altLang="ja-JP" dirty="0">
                <a:latin typeface="Avenir Book" panose="020B0503020203020204" pitchFamily="34" charset="-78"/>
                <a:cs typeface="Avenir Book" panose="020B0503020203020204" pitchFamily="34" charset="-78"/>
              </a:rPr>
              <a:t>s </a:t>
            </a:r>
            <a:r>
              <a:rPr lang="en-US" altLang="ja-JP" dirty="0" err="1">
                <a:latin typeface="Avenir Book" panose="020B0503020203020204" pitchFamily="34" charset="-78"/>
                <a:cs typeface="Avenir Book" panose="020B0503020203020204" pitchFamily="34" charset="-78"/>
              </a:rPr>
              <a:t>msec</a:t>
            </a:r>
            <a:endParaRPr lang="en-US" altLang="ja-JP" dirty="0">
              <a:latin typeface="Avenir Book" panose="020B0503020203020204" pitchFamily="34" charset="-78"/>
              <a:cs typeface="Avenir Book" panose="020B0503020203020204" pitchFamily="34" charset="-78"/>
            </a:endParaRPr>
          </a:p>
          <a:p>
            <a:pP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r>
              <a:rPr lang="en-US" altLang="en-US" dirty="0">
                <a:latin typeface="Avenir Book" panose="020B0503020203020204" pitchFamily="34" charset="-78"/>
                <a:cs typeface="Avenir Book" panose="020B0503020203020204" pitchFamily="34" charset="-78"/>
              </a:rPr>
              <a:t>yes, few secs</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yes, 10</a:t>
            </a:r>
            <a:r>
              <a:rPr lang="ja-JP" altLang="en-US" dirty="0">
                <a:latin typeface="Avenir Book" panose="020B0503020203020204" pitchFamily="34" charset="-78"/>
                <a:cs typeface="Avenir Book" panose="020B0503020203020204" pitchFamily="34" charset="-78"/>
              </a:rPr>
              <a:t>’</a:t>
            </a:r>
            <a:r>
              <a:rPr lang="en-US" altLang="ja-JP" dirty="0">
                <a:latin typeface="Avenir Book" panose="020B0503020203020204" pitchFamily="34" charset="-78"/>
                <a:cs typeface="Avenir Book" panose="020B0503020203020204" pitchFamily="34" charset="-78"/>
              </a:rPr>
              <a:t>s </a:t>
            </a:r>
            <a:r>
              <a:rPr lang="en-US" altLang="ja-JP" dirty="0" err="1">
                <a:latin typeface="Avenir Book" panose="020B0503020203020204" pitchFamily="34" charset="-78"/>
                <a:cs typeface="Avenir Book" panose="020B0503020203020204" pitchFamily="34" charset="-78"/>
              </a:rPr>
              <a:t>msec</a:t>
            </a:r>
            <a:endParaRPr lang="en-US" altLang="ja-JP" dirty="0">
              <a:latin typeface="Avenir Book" panose="020B0503020203020204" pitchFamily="34" charset="-78"/>
              <a:cs typeface="Avenir Book" panose="020B0503020203020204" pitchFamily="34" charset="-78"/>
            </a:endParaRPr>
          </a:p>
          <a:p>
            <a:pPr>
              <a:spcBef>
                <a:spcPct val="0"/>
              </a:spcBef>
              <a:buClrTx/>
              <a:buSzTx/>
              <a:buFontTx/>
              <a:buNone/>
            </a:pPr>
            <a:endParaRPr lang="en-US" altLang="en-US" dirty="0">
              <a:latin typeface="Avenir Book" panose="020B0503020203020204" pitchFamily="34" charset="-78"/>
              <a:cs typeface="Avenir Book" panose="020B0503020203020204" pitchFamily="34" charset="-78"/>
            </a:endParaRPr>
          </a:p>
        </p:txBody>
      </p:sp>
      <p:sp>
        <p:nvSpPr>
          <p:cNvPr id="58377" name="Line 7"/>
          <p:cNvSpPr>
            <a:spLocks noChangeShapeType="1"/>
          </p:cNvSpPr>
          <p:nvPr/>
        </p:nvSpPr>
        <p:spPr bwMode="auto">
          <a:xfrm flipV="1">
            <a:off x="2258609" y="1835141"/>
            <a:ext cx="8015922" cy="952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58378" name="Line 8"/>
          <p:cNvSpPr>
            <a:spLocks noChangeShapeType="1"/>
          </p:cNvSpPr>
          <p:nvPr/>
        </p:nvSpPr>
        <p:spPr bwMode="auto">
          <a:xfrm flipV="1">
            <a:off x="2222097" y="2435216"/>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58379" name="Line 9"/>
          <p:cNvSpPr>
            <a:spLocks noChangeShapeType="1"/>
          </p:cNvSpPr>
          <p:nvPr/>
        </p:nvSpPr>
        <p:spPr bwMode="auto">
          <a:xfrm flipV="1">
            <a:off x="2231622" y="2730491"/>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58380" name="Line 10"/>
          <p:cNvSpPr>
            <a:spLocks noChangeShapeType="1"/>
          </p:cNvSpPr>
          <p:nvPr/>
        </p:nvSpPr>
        <p:spPr bwMode="auto">
          <a:xfrm flipV="1">
            <a:off x="2241147" y="3025766"/>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58381" name="Line 11"/>
          <p:cNvSpPr>
            <a:spLocks noChangeShapeType="1"/>
          </p:cNvSpPr>
          <p:nvPr/>
        </p:nvSpPr>
        <p:spPr bwMode="auto">
          <a:xfrm flipV="1">
            <a:off x="2260197" y="3635366"/>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58382" name="Line 12"/>
          <p:cNvSpPr>
            <a:spLocks noChangeShapeType="1"/>
          </p:cNvSpPr>
          <p:nvPr/>
        </p:nvSpPr>
        <p:spPr bwMode="auto">
          <a:xfrm flipV="1">
            <a:off x="2212572" y="3949691"/>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58383" name="Line 13"/>
          <p:cNvSpPr>
            <a:spLocks noChangeShapeType="1"/>
          </p:cNvSpPr>
          <p:nvPr/>
        </p:nvSpPr>
        <p:spPr bwMode="auto">
          <a:xfrm flipV="1">
            <a:off x="2212572" y="4273541"/>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956415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a:xfrm>
            <a:off x="1739901" y="261938"/>
            <a:ext cx="8747125" cy="838200"/>
          </a:xfrm>
        </p:spPr>
        <p:txBody>
          <a:bodyPr>
            <a:normAutofit fontScale="90000"/>
          </a:bodyPr>
          <a:lstStyle/>
          <a:p>
            <a:r>
              <a:rPr lang="en-US" altLang="en-US" sz="3200" dirty="0">
                <a:latin typeface="Avenir Book" panose="020B0503020203020204" pitchFamily="34" charset="-78"/>
                <a:cs typeface="Avenir Book" panose="020B0503020203020204" pitchFamily="34" charset="-78"/>
              </a:rPr>
              <a:t>Internet Apps:  Application, Transport protocols</a:t>
            </a:r>
            <a:endParaRPr lang="en-US" altLang="en-US" dirty="0">
              <a:latin typeface="Avenir Book" panose="020B0503020203020204" pitchFamily="34" charset="-78"/>
              <a:cs typeface="Avenir Book" panose="020B0503020203020204" pitchFamily="34" charset="-78"/>
            </a:endParaRPr>
          </a:p>
        </p:txBody>
      </p:sp>
      <p:sp>
        <p:nvSpPr>
          <p:cNvPr id="62469" name="Text Box 3"/>
          <p:cNvSpPr txBox="1">
            <a:spLocks noChangeArrowheads="1"/>
          </p:cNvSpPr>
          <p:nvPr/>
        </p:nvSpPr>
        <p:spPr bwMode="auto">
          <a:xfrm>
            <a:off x="1659206" y="1773238"/>
            <a:ext cx="2887394"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r">
              <a:spcBef>
                <a:spcPct val="0"/>
              </a:spcBef>
              <a:buClrTx/>
              <a:buSzTx/>
              <a:buFontTx/>
              <a:buNone/>
            </a:pPr>
            <a:r>
              <a:rPr lang="en-US" altLang="en-US" b="1" dirty="0">
                <a:latin typeface="Avenir Book" panose="020B0503020203020204" pitchFamily="34" charset="-78"/>
                <a:cs typeface="Avenir Book" panose="020B0503020203020204" pitchFamily="34" charset="-78"/>
              </a:rPr>
              <a:t>Application</a:t>
            </a:r>
            <a:endParaRPr lang="en-US" altLang="en-US" dirty="0">
              <a:latin typeface="Avenir Book" panose="020B0503020203020204" pitchFamily="34" charset="-78"/>
              <a:cs typeface="Avenir Book" panose="020B0503020203020204" pitchFamily="34" charset="-78"/>
            </a:endParaRPr>
          </a:p>
          <a:p>
            <a:pPr algn="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e-mail</a:t>
            </a: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Remote terminal access</a:t>
            </a: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Web </a:t>
            </a: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File transfer</a:t>
            </a: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Streaming multimedia</a:t>
            </a:r>
          </a:p>
          <a:p>
            <a:pPr algn="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lgn="r">
              <a:spcBef>
                <a:spcPct val="0"/>
              </a:spcBef>
              <a:buClrTx/>
              <a:buSzTx/>
              <a:buFontTx/>
              <a:buNone/>
            </a:pPr>
            <a:r>
              <a:rPr lang="en-US" altLang="en-US" dirty="0">
                <a:latin typeface="Avenir Book" panose="020B0503020203020204" pitchFamily="34" charset="-78"/>
                <a:cs typeface="Avenir Book" panose="020B0503020203020204" pitchFamily="34" charset="-78"/>
              </a:rPr>
              <a:t>Internet telephony</a:t>
            </a:r>
          </a:p>
          <a:p>
            <a:pPr algn="r">
              <a:spcBef>
                <a:spcPct val="0"/>
              </a:spcBef>
              <a:buClrTx/>
              <a:buSzTx/>
              <a:buFontTx/>
              <a:buNone/>
            </a:pPr>
            <a:endParaRPr lang="en-US" altLang="en-US" sz="2400" dirty="0">
              <a:latin typeface="Avenir Book" panose="020B0503020203020204" pitchFamily="34" charset="-78"/>
              <a:cs typeface="Avenir Book" panose="020B0503020203020204" pitchFamily="34" charset="-78"/>
            </a:endParaRPr>
          </a:p>
        </p:txBody>
      </p:sp>
      <p:sp>
        <p:nvSpPr>
          <p:cNvPr id="62470" name="Text Box 4"/>
          <p:cNvSpPr txBox="1">
            <a:spLocks noChangeArrowheads="1"/>
          </p:cNvSpPr>
          <p:nvPr/>
        </p:nvSpPr>
        <p:spPr bwMode="auto">
          <a:xfrm>
            <a:off x="4725989" y="1458914"/>
            <a:ext cx="2820987"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b="1" dirty="0">
                <a:latin typeface="Avenir Book" panose="020B0503020203020204" pitchFamily="34" charset="-78"/>
                <a:cs typeface="Avenir Book" panose="020B0503020203020204" pitchFamily="34" charset="-78"/>
              </a:rPr>
              <a:t>Application</a:t>
            </a:r>
          </a:p>
          <a:p>
            <a:pPr>
              <a:spcBef>
                <a:spcPct val="0"/>
              </a:spcBef>
              <a:buClrTx/>
              <a:buSzTx/>
              <a:buFontTx/>
              <a:buNone/>
            </a:pPr>
            <a:r>
              <a:rPr lang="en-US" altLang="en-US" b="1" dirty="0">
                <a:latin typeface="Avenir Book" panose="020B0503020203020204" pitchFamily="34" charset="-78"/>
                <a:cs typeface="Avenir Book" panose="020B0503020203020204" pitchFamily="34" charset="-78"/>
              </a:rPr>
              <a:t>layer protocol</a:t>
            </a: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r>
              <a:rPr lang="en-US" altLang="en-US" dirty="0">
                <a:latin typeface="Avenir Book" panose="020B0503020203020204" pitchFamily="34" charset="-78"/>
                <a:cs typeface="Avenir Book" panose="020B0503020203020204" pitchFamily="34" charset="-78"/>
              </a:rPr>
              <a:t>SMTP [RFC 2821]</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Telnet [RFC 854]</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HTTP [RFC 2616]</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FTP [RFC 959]</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HTTP (e.g., YouTube), </a:t>
            </a:r>
            <a:br>
              <a:rPr lang="en-US" altLang="en-US" dirty="0">
                <a:latin typeface="Avenir Book" panose="020B0503020203020204" pitchFamily="34" charset="-78"/>
                <a:cs typeface="Avenir Book" panose="020B0503020203020204" pitchFamily="34" charset="-78"/>
              </a:rPr>
            </a:br>
            <a:r>
              <a:rPr lang="en-US" altLang="en-US" dirty="0">
                <a:latin typeface="Avenir Book" panose="020B0503020203020204" pitchFamily="34" charset="-78"/>
                <a:cs typeface="Avenir Book" panose="020B0503020203020204" pitchFamily="34" charset="-78"/>
              </a:rPr>
              <a:t>RTP [RFC 1889]</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SIP, RTP, proprietary</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(e.g., Skype)</a:t>
            </a:r>
            <a:endParaRPr lang="en-US" altLang="en-US" sz="2400" dirty="0">
              <a:latin typeface="Avenir Book" panose="020B0503020203020204" pitchFamily="34" charset="-78"/>
              <a:cs typeface="Avenir Book" panose="020B0503020203020204" pitchFamily="34" charset="-78"/>
            </a:endParaRPr>
          </a:p>
        </p:txBody>
      </p:sp>
      <p:sp>
        <p:nvSpPr>
          <p:cNvPr id="62471" name="Text Box 5"/>
          <p:cNvSpPr txBox="1">
            <a:spLocks noChangeArrowheads="1"/>
          </p:cNvSpPr>
          <p:nvPr/>
        </p:nvSpPr>
        <p:spPr bwMode="auto">
          <a:xfrm>
            <a:off x="7554914" y="1477964"/>
            <a:ext cx="2624137"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b="1" dirty="0">
                <a:latin typeface="Avenir Book" panose="020B0503020203020204" pitchFamily="34" charset="-78"/>
                <a:cs typeface="Avenir Book" panose="020B0503020203020204" pitchFamily="34" charset="-78"/>
              </a:rPr>
              <a:t>Underlying</a:t>
            </a:r>
          </a:p>
          <a:p>
            <a:pPr>
              <a:spcBef>
                <a:spcPct val="0"/>
              </a:spcBef>
              <a:buClrTx/>
              <a:buSzTx/>
              <a:buFontTx/>
              <a:buNone/>
            </a:pPr>
            <a:r>
              <a:rPr lang="en-US" altLang="en-US" b="1" dirty="0">
                <a:latin typeface="Avenir Book" panose="020B0503020203020204" pitchFamily="34" charset="-78"/>
                <a:cs typeface="Avenir Book" panose="020B0503020203020204" pitchFamily="34" charset="-78"/>
              </a:rPr>
              <a:t>transport protocol</a:t>
            </a: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r>
              <a:rPr lang="en-US" altLang="en-US" dirty="0">
                <a:latin typeface="Avenir Book" panose="020B0503020203020204" pitchFamily="34" charset="-78"/>
                <a:cs typeface="Avenir Book" panose="020B0503020203020204" pitchFamily="34" charset="-78"/>
              </a:rPr>
              <a:t>TCP</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TCP</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TCP</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TCP</a:t>
            </a:r>
          </a:p>
          <a:p>
            <a:pPr>
              <a:spcBef>
                <a:spcPct val="0"/>
              </a:spcBef>
              <a:buClrTx/>
              <a:buSzTx/>
              <a:buFontTx/>
              <a:buNone/>
            </a:pPr>
            <a:r>
              <a:rPr lang="en-US" altLang="en-US" dirty="0">
                <a:latin typeface="Avenir Book" panose="020B0503020203020204" pitchFamily="34" charset="-78"/>
                <a:cs typeface="Avenir Book" panose="020B0503020203020204" pitchFamily="34" charset="-78"/>
              </a:rPr>
              <a:t>TCP or UDP</a:t>
            </a:r>
          </a:p>
          <a:p>
            <a:pP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endParaRPr lang="en-US" altLang="en-US" dirty="0">
              <a:latin typeface="Avenir Book" panose="020B0503020203020204" pitchFamily="34" charset="-78"/>
              <a:cs typeface="Avenir Book" panose="020B0503020203020204" pitchFamily="34" charset="-78"/>
            </a:endParaRPr>
          </a:p>
          <a:p>
            <a:pPr>
              <a:spcBef>
                <a:spcPct val="0"/>
              </a:spcBef>
              <a:buClrTx/>
              <a:buSzTx/>
              <a:buFontTx/>
              <a:buNone/>
            </a:pPr>
            <a:r>
              <a:rPr lang="en-US" altLang="en-US" dirty="0">
                <a:latin typeface="Avenir Book" panose="020B0503020203020204" pitchFamily="34" charset="-78"/>
                <a:cs typeface="Avenir Book" panose="020B0503020203020204" pitchFamily="34" charset="-78"/>
              </a:rPr>
              <a:t>TCP or UDP</a:t>
            </a:r>
          </a:p>
        </p:txBody>
      </p:sp>
      <p:sp>
        <p:nvSpPr>
          <p:cNvPr id="62472" name="Line 7"/>
          <p:cNvSpPr>
            <a:spLocks noChangeShapeType="1"/>
          </p:cNvSpPr>
          <p:nvPr/>
        </p:nvSpPr>
        <p:spPr bwMode="auto">
          <a:xfrm>
            <a:off x="2595563" y="2152651"/>
            <a:ext cx="7334250" cy="952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62473" name="Line 8"/>
          <p:cNvSpPr>
            <a:spLocks noChangeShapeType="1"/>
          </p:cNvSpPr>
          <p:nvPr/>
        </p:nvSpPr>
        <p:spPr bwMode="auto">
          <a:xfrm flipV="1">
            <a:off x="2547939" y="2743200"/>
            <a:ext cx="73247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62474" name="Line 9"/>
          <p:cNvSpPr>
            <a:spLocks noChangeShapeType="1"/>
          </p:cNvSpPr>
          <p:nvPr/>
        </p:nvSpPr>
        <p:spPr bwMode="auto">
          <a:xfrm flipV="1">
            <a:off x="2568575" y="3038475"/>
            <a:ext cx="729615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62475" name="Line 10"/>
          <p:cNvSpPr>
            <a:spLocks noChangeShapeType="1"/>
          </p:cNvSpPr>
          <p:nvPr/>
        </p:nvSpPr>
        <p:spPr bwMode="auto">
          <a:xfrm flipV="1">
            <a:off x="2566988" y="3333750"/>
            <a:ext cx="72771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62476" name="Line 11"/>
          <p:cNvSpPr>
            <a:spLocks noChangeShapeType="1"/>
          </p:cNvSpPr>
          <p:nvPr/>
        </p:nvSpPr>
        <p:spPr bwMode="auto">
          <a:xfrm flipV="1">
            <a:off x="2597150" y="3657601"/>
            <a:ext cx="7258050" cy="95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62477" name="Line 12"/>
          <p:cNvSpPr>
            <a:spLocks noChangeShapeType="1"/>
          </p:cNvSpPr>
          <p:nvPr/>
        </p:nvSpPr>
        <p:spPr bwMode="auto">
          <a:xfrm flipV="1">
            <a:off x="2538413" y="4257675"/>
            <a:ext cx="73152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62478" name="Line 14"/>
          <p:cNvSpPr>
            <a:spLocks noChangeShapeType="1"/>
          </p:cNvSpPr>
          <p:nvPr/>
        </p:nvSpPr>
        <p:spPr bwMode="auto">
          <a:xfrm flipV="1">
            <a:off x="2363789" y="4881563"/>
            <a:ext cx="734377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37603334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a:xfrm>
            <a:off x="1739902" y="103760"/>
            <a:ext cx="8747125" cy="722086"/>
          </a:xfrm>
        </p:spPr>
        <p:txBody>
          <a:bodyPr/>
          <a:lstStyle/>
          <a:p>
            <a:r>
              <a:rPr lang="en-US" altLang="en-US" sz="3200" dirty="0">
                <a:latin typeface="Avenir Book" panose="020B0503020203020204" pitchFamily="34" charset="-78"/>
                <a:cs typeface="Avenir Book" panose="020B0503020203020204" pitchFamily="34" charset="-78"/>
              </a:rPr>
              <a:t>Internet Apps:  Common Port Numbers</a:t>
            </a:r>
            <a:endParaRPr lang="en-US" altLang="en-US" dirty="0">
              <a:latin typeface="Avenir Book" panose="020B0503020203020204" pitchFamily="34" charset="-78"/>
              <a:cs typeface="Avenir Book" panose="020B0503020203020204" pitchFamily="34" charset="-78"/>
            </a:endParaRPr>
          </a:p>
        </p:txBody>
      </p:sp>
      <p:sp>
        <p:nvSpPr>
          <p:cNvPr id="14"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7178502" y="4444410"/>
            <a:ext cx="4164735" cy="3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lnSpc>
                <a:spcPct val="85000"/>
              </a:lnSpc>
              <a:spcBef>
                <a:spcPct val="20000"/>
              </a:spcBef>
              <a:buClr>
                <a:srgbClr val="000099"/>
              </a:buClr>
              <a:buSzPct val="75000"/>
              <a:defRPr/>
            </a:pPr>
            <a:r>
              <a:rPr lang="en-US" altLang="en-US" sz="1000" dirty="0" err="1">
                <a:solidFill>
                  <a:prstClr val="black"/>
                </a:solidFill>
                <a:latin typeface="Avenir Book" panose="020B0503020203020204" pitchFamily="34" charset="-78"/>
                <a:ea typeface="Arial" panose="020B0604020202020204" pitchFamily="34" charset="0"/>
                <a:cs typeface="Avenir Book" panose="020B0503020203020204" pitchFamily="34" charset="-78"/>
              </a:rPr>
              <a:t>Src</a:t>
            </a:r>
            <a:r>
              <a:rPr lang="en-US" altLang="en-US" sz="1000" dirty="0">
                <a:solidFill>
                  <a:prstClr val="black"/>
                </a:solidFill>
                <a:latin typeface="Avenir Book" panose="020B0503020203020204" pitchFamily="34" charset="-78"/>
                <a:ea typeface="Arial" panose="020B0604020202020204" pitchFamily="34" charset="0"/>
                <a:cs typeface="Avenir Book" panose="020B0503020203020204" pitchFamily="34" charset="-78"/>
              </a:rPr>
              <a:t>: https://linuxwheel.com/chapter-5-fundamentals-of-tcp-ip-transport-and-application/</a:t>
            </a:r>
            <a:endParaRPr lang="en-US" altLang="en-US" sz="1000" dirty="0">
              <a:solidFill>
                <a:prstClr val="black"/>
              </a:solidFill>
              <a:latin typeface="Avenir Book" panose="020B0503020203020204" pitchFamily="34" charset="-78"/>
              <a:cs typeface="Avenir Book" panose="020B0503020203020204" pitchFamily="34" charset="-78"/>
            </a:endParaRPr>
          </a:p>
        </p:txBody>
      </p:sp>
      <p:pic>
        <p:nvPicPr>
          <p:cNvPr id="3076" name="Picture 4" descr="https://linuxwheel.com/wp-content/uploads/2020/06/image-39.png"/>
          <p:cNvPicPr>
            <a:picLocks noChangeAspect="1" noChangeArrowheads="1"/>
          </p:cNvPicPr>
          <p:nvPr/>
        </p:nvPicPr>
        <p:blipFill rotWithShape="1">
          <a:blip r:embed="rId3">
            <a:extLst>
              <a:ext uri="{28A0092B-C50C-407E-A947-70E740481C1C}">
                <a14:useLocalDpi xmlns:a14="http://schemas.microsoft.com/office/drawing/2010/main" val="0"/>
              </a:ext>
            </a:extLst>
          </a:blip>
          <a:srcRect r="46720"/>
          <a:stretch/>
        </p:blipFill>
        <p:spPr bwMode="auto">
          <a:xfrm>
            <a:off x="1739902" y="1646413"/>
            <a:ext cx="3846250" cy="35297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6678" y="2164323"/>
            <a:ext cx="3948545" cy="1967746"/>
          </a:xfrm>
          <a:prstGeom prst="rect">
            <a:avLst/>
          </a:prstGeom>
        </p:spPr>
      </p:pic>
      <p:sp>
        <p:nvSpPr>
          <p:cNvPr id="6" name="Rectangle 5"/>
          <p:cNvSpPr txBox="1">
            <a:spLocks noChangeArrowheads="1"/>
          </p:cNvSpPr>
          <p:nvPr/>
        </p:nvSpPr>
        <p:spPr>
          <a:xfrm>
            <a:off x="580240" y="825846"/>
            <a:ext cx="10874698" cy="42589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latin typeface="Avenir Book" panose="020B0503020203020204" pitchFamily="34" charset="-78"/>
                <a:cs typeface="Avenir Book" panose="020B0503020203020204" pitchFamily="34" charset="-78"/>
              </a:rPr>
              <a:t>Application processes are identified by </a:t>
            </a:r>
            <a:r>
              <a:rPr lang="en-US" altLang="en-US" sz="2400" dirty="0">
                <a:solidFill>
                  <a:srgbClr val="0000FF"/>
                </a:solidFill>
                <a:latin typeface="Avenir Book" panose="020B0503020203020204" pitchFamily="34" charset="-78"/>
                <a:cs typeface="Avenir Book" panose="020B0503020203020204" pitchFamily="34" charset="-78"/>
              </a:rPr>
              <a:t>IP addresses </a:t>
            </a:r>
            <a:r>
              <a:rPr lang="en-US" altLang="en-US" sz="2400" dirty="0">
                <a:latin typeface="Avenir Book" panose="020B0503020203020204" pitchFamily="34" charset="-78"/>
                <a:cs typeface="Avenir Book" panose="020B0503020203020204" pitchFamily="34" charset="-78"/>
              </a:rPr>
              <a:t>and </a:t>
            </a:r>
            <a:r>
              <a:rPr lang="en-US" altLang="en-US" sz="2400" dirty="0">
                <a:solidFill>
                  <a:srgbClr val="0000FF"/>
                </a:solidFill>
                <a:latin typeface="Avenir Book" panose="020B0503020203020204" pitchFamily="34" charset="-78"/>
                <a:cs typeface="Avenir Book" panose="020B0503020203020204" pitchFamily="34" charset="-78"/>
              </a:rPr>
              <a:t>port numbers</a:t>
            </a:r>
          </a:p>
          <a:p>
            <a:pPr lvl="1"/>
            <a:r>
              <a:rPr lang="en-US" altLang="en-US" sz="2000" dirty="0">
                <a:latin typeface="Avenir Book" panose="020B0503020203020204" pitchFamily="34" charset="-78"/>
                <a:cs typeface="Avenir Book" panose="020B0503020203020204" pitchFamily="34" charset="-78"/>
              </a:rPr>
              <a:t>Popular apps have well known port numbers</a:t>
            </a:r>
          </a:p>
          <a:p>
            <a:endParaRPr lang="en-US" altLang="en-US" dirty="0">
              <a:solidFill>
                <a:srgbClr val="CC0000"/>
              </a:solidFill>
              <a:latin typeface="Avenir Book" panose="020B0503020203020204" pitchFamily="34" charset="-78"/>
              <a:cs typeface="Avenir Book" panose="020B0503020203020204" pitchFamily="34" charset="-78"/>
            </a:endParaRPr>
          </a:p>
          <a:p>
            <a:endParaRPr lang="en-US" altLang="en-US" dirty="0">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2653397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981201" y="2133600"/>
            <a:ext cx="8180387" cy="1066800"/>
          </a:xfrm>
        </p:spPr>
        <p:txBody>
          <a:bodyPr>
            <a:normAutofit/>
          </a:bodyPr>
          <a:lstStyle/>
          <a:p>
            <a:r>
              <a:rPr lang="en-US" dirty="0">
                <a:latin typeface="Avenir Book" panose="020B0503020203020204" pitchFamily="34" charset="-78"/>
                <a:cs typeface="Avenir Book" panose="020B0503020203020204" pitchFamily="34" charset="-78"/>
              </a:rPr>
              <a:t>Domain Name System (DNS)</a:t>
            </a:r>
          </a:p>
        </p:txBody>
      </p:sp>
      <p:sp>
        <p:nvSpPr>
          <p:cNvPr id="59395" name="Text Placeholder 2"/>
          <p:cNvSpPr>
            <a:spLocks noGrp="1"/>
          </p:cNvSpPr>
          <p:nvPr>
            <p:ph type="body" sz="quarter" idx="10"/>
          </p:nvPr>
        </p:nvSpPr>
        <p:spPr>
          <a:xfrm>
            <a:off x="1892300" y="3087688"/>
            <a:ext cx="8382000" cy="1104900"/>
          </a:xfrm>
        </p:spPr>
        <p:txBody>
          <a:bodyPr/>
          <a:lstStyle/>
          <a:p>
            <a:pPr marL="0" indent="0">
              <a:buNone/>
            </a:pPr>
            <a:endParaRPr lang="en-US" sz="2600" dirty="0">
              <a:latin typeface="Avenir Book" panose="020B0503020203020204" pitchFamily="34" charset="-78"/>
              <a:cs typeface="Avenir Book" panose="020B0503020203020204" pitchFamily="34" charset="-78"/>
            </a:endParaRPr>
          </a:p>
          <a:p>
            <a:pPr marL="0" indent="0"/>
            <a:endParaRPr lang="en-US" sz="2200" dirty="0">
              <a:latin typeface="Avenir Book" panose="020B0503020203020204" pitchFamily="34" charset="-78"/>
              <a:cs typeface="Avenir Book" panose="020B0503020203020204" pitchFamily="34" charset="-78"/>
            </a:endParaRPr>
          </a:p>
          <a:p>
            <a:pPr lvl="1" eaLnBrk="1" hangingPunct="1"/>
            <a:endParaRPr lang="en-US" sz="2200" dirty="0">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301992190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Rectangle 2"/>
          <p:cNvSpPr>
            <a:spLocks noGrp="1" noChangeArrowheads="1"/>
          </p:cNvSpPr>
          <p:nvPr>
            <p:ph type="title"/>
          </p:nvPr>
        </p:nvSpPr>
        <p:spPr>
          <a:xfrm>
            <a:off x="2057400" y="126985"/>
            <a:ext cx="7772400" cy="737466"/>
          </a:xfrm>
        </p:spPr>
        <p:txBody>
          <a:bodyPr/>
          <a:lstStyle/>
          <a:p>
            <a:pPr algn="ctr"/>
            <a:r>
              <a:rPr lang="en-US" altLang="en-US" sz="4000" dirty="0">
                <a:latin typeface="Avenir Book" panose="020B0503020203020204" pitchFamily="34" charset="-78"/>
                <a:cs typeface="Avenir Book" panose="020B0503020203020204" pitchFamily="34" charset="-78"/>
              </a:rPr>
              <a:t>DNS: Domain Name System</a:t>
            </a:r>
            <a:endParaRPr lang="en-US" altLang="en-US" dirty="0">
              <a:latin typeface="Avenir Book" panose="020B0503020203020204" pitchFamily="34" charset="-78"/>
              <a:cs typeface="Avenir Book" panose="020B0503020203020204" pitchFamily="34" charset="-78"/>
            </a:endParaRPr>
          </a:p>
        </p:txBody>
      </p:sp>
      <p:sp>
        <p:nvSpPr>
          <p:cNvPr id="145413" name="Rectangle 3"/>
          <p:cNvSpPr>
            <a:spLocks noGrp="1" noChangeArrowheads="1"/>
          </p:cNvSpPr>
          <p:nvPr>
            <p:ph sz="half" idx="1"/>
          </p:nvPr>
        </p:nvSpPr>
        <p:spPr>
          <a:xfrm>
            <a:off x="540497" y="803328"/>
            <a:ext cx="7258534" cy="4648200"/>
          </a:xfrm>
        </p:spPr>
        <p:txBody>
          <a:bodyPr>
            <a:normAutofit/>
          </a:bodyPr>
          <a:lstStyle/>
          <a:p>
            <a:r>
              <a:rPr lang="en-US" altLang="en-US" dirty="0">
                <a:solidFill>
                  <a:srgbClr val="C00000"/>
                </a:solidFill>
                <a:latin typeface="Avenir Book" panose="020B0503020203020204" pitchFamily="34" charset="-78"/>
                <a:cs typeface="Avenir Book" panose="020B0503020203020204" pitchFamily="34" charset="-78"/>
              </a:rPr>
              <a:t>Domain name</a:t>
            </a:r>
            <a:r>
              <a:rPr lang="en-US" altLang="en-US" dirty="0">
                <a:latin typeface="Avenir Book" panose="020B0503020203020204" pitchFamily="34" charset="-78"/>
                <a:cs typeface="Avenir Book" panose="020B0503020203020204" pitchFamily="34" charset="-78"/>
              </a:rPr>
              <a:t>: </a:t>
            </a:r>
            <a:r>
              <a:rPr lang="en-US" altLang="en-US" dirty="0">
                <a:solidFill>
                  <a:srgbClr val="202122"/>
                </a:solidFill>
                <a:latin typeface="Avenir Book" panose="020B0503020203020204" pitchFamily="34" charset="-78"/>
                <a:cs typeface="Avenir Book" panose="020B0503020203020204" pitchFamily="34" charset="-78"/>
              </a:rPr>
              <a:t>I</a:t>
            </a:r>
            <a:r>
              <a:rPr lang="en-US" b="0" i="0" dirty="0">
                <a:solidFill>
                  <a:srgbClr val="202122"/>
                </a:solidFill>
                <a:effectLst/>
                <a:latin typeface="Avenir Book" panose="020B0503020203020204" pitchFamily="34" charset="-78"/>
                <a:cs typeface="Avenir Book" panose="020B0503020203020204" pitchFamily="34" charset="-78"/>
              </a:rPr>
              <a:t>dentifies Internet resources, such as computers, networks, and services, with a </a:t>
            </a:r>
            <a:r>
              <a:rPr lang="en-US" b="0" i="0" dirty="0">
                <a:solidFill>
                  <a:srgbClr val="0000FF"/>
                </a:solidFill>
                <a:effectLst/>
                <a:latin typeface="Avenir Book" panose="020B0503020203020204" pitchFamily="34" charset="-78"/>
                <a:cs typeface="Avenir Book" panose="020B0503020203020204" pitchFamily="34" charset="-78"/>
              </a:rPr>
              <a:t>text-based label</a:t>
            </a:r>
            <a:endParaRPr lang="en-US" altLang="en-US" dirty="0">
              <a:solidFill>
                <a:srgbClr val="0000FF"/>
              </a:solidFill>
              <a:latin typeface="Avenir Book" panose="020B0503020203020204" pitchFamily="34" charset="-78"/>
              <a:cs typeface="Avenir Book" panose="020B0503020203020204" pitchFamily="34" charset="-78"/>
            </a:endParaRPr>
          </a:p>
          <a:p>
            <a:endParaRPr lang="en-US" altLang="en-US" dirty="0">
              <a:latin typeface="Avenir Book" panose="020B0503020203020204" pitchFamily="34" charset="-78"/>
              <a:cs typeface="Avenir Book" panose="020B0503020203020204" pitchFamily="34" charset="-78"/>
            </a:endParaRPr>
          </a:p>
          <a:p>
            <a:r>
              <a:rPr lang="en-US" altLang="en-US" dirty="0">
                <a:latin typeface="Avenir Book" panose="020B0503020203020204" pitchFamily="34" charset="-78"/>
                <a:cs typeface="Avenir Book" panose="020B0503020203020204" pitchFamily="34" charset="-78"/>
              </a:rPr>
              <a:t>Human prefers </a:t>
            </a:r>
            <a:r>
              <a:rPr lang="en-US" altLang="en-US" dirty="0" smtClean="0">
                <a:latin typeface="Avenir Book" panose="020B0503020203020204" pitchFamily="34" charset="-78"/>
                <a:cs typeface="Avenir Book" panose="020B0503020203020204" pitchFamily="34" charset="-78"/>
              </a:rPr>
              <a:t>hostnames/domain names</a:t>
            </a:r>
            <a:endParaRPr lang="en-US" altLang="en-US" dirty="0">
              <a:latin typeface="Avenir Book" panose="020B0503020203020204" pitchFamily="34" charset="-78"/>
              <a:cs typeface="Avenir Book" panose="020B0503020203020204" pitchFamily="34" charset="-78"/>
            </a:endParaRPr>
          </a:p>
          <a:p>
            <a:pPr lvl="1"/>
            <a:r>
              <a:rPr lang="en-US" altLang="ja-JP" dirty="0">
                <a:latin typeface="Avenir Book" panose="020B0503020203020204" pitchFamily="34" charset="-78"/>
                <a:cs typeface="Avenir Book" panose="020B0503020203020204" pitchFamily="34" charset="-78"/>
              </a:rPr>
              <a:t>www.google.com - used by humans</a:t>
            </a:r>
          </a:p>
          <a:p>
            <a:r>
              <a:rPr lang="en-US" altLang="ja-JP" dirty="0">
                <a:latin typeface="Avenir Book" panose="020B0503020203020204" pitchFamily="34" charset="-78"/>
                <a:cs typeface="Avenir Book" panose="020B0503020203020204" pitchFamily="34" charset="-78"/>
              </a:rPr>
              <a:t>Internet hosts, routers </a:t>
            </a:r>
            <a:r>
              <a:rPr lang="en-US" altLang="ja-JP" dirty="0" smtClean="0">
                <a:latin typeface="Avenir Book" panose="020B0503020203020204" pitchFamily="34" charset="-78"/>
                <a:cs typeface="Avenir Book" panose="020B0503020203020204" pitchFamily="34" charset="-78"/>
              </a:rPr>
              <a:t>use </a:t>
            </a:r>
            <a:r>
              <a:rPr lang="en-US" altLang="ja-JP" dirty="0">
                <a:latin typeface="Avenir Book" panose="020B0503020203020204" pitchFamily="34" charset="-78"/>
                <a:cs typeface="Avenir Book" panose="020B0503020203020204" pitchFamily="34" charset="-78"/>
              </a:rPr>
              <a:t>IP addresses</a:t>
            </a:r>
          </a:p>
          <a:p>
            <a:pPr>
              <a:buFont typeface="Wingdings" panose="05000000000000000000" pitchFamily="2" charset="2"/>
              <a:buNone/>
            </a:pPr>
            <a:endParaRPr lang="en-US" altLang="en-US" sz="2400" dirty="0">
              <a:solidFill>
                <a:srgbClr val="CC0000"/>
              </a:solidFill>
              <a:latin typeface="Avenir Book" panose="020B0503020203020204" pitchFamily="34" charset="-78"/>
              <a:cs typeface="Avenir Book" panose="020B0503020203020204" pitchFamily="34" charset="-78"/>
            </a:endParaRPr>
          </a:p>
          <a:p>
            <a:r>
              <a:rPr lang="en-US" altLang="en-US" sz="2400" dirty="0">
                <a:solidFill>
                  <a:srgbClr val="CC0000"/>
                </a:solidFill>
                <a:latin typeface="Avenir Book" panose="020B0503020203020204" pitchFamily="34" charset="-78"/>
                <a:cs typeface="Avenir Book" panose="020B0503020203020204" pitchFamily="34" charset="-78"/>
              </a:rPr>
              <a:t>DNS services: </a:t>
            </a:r>
            <a:r>
              <a:rPr lang="en-US" altLang="en-US" sz="2400" dirty="0">
                <a:latin typeface="Avenir Book" panose="020B0503020203020204" pitchFamily="34" charset="-78"/>
                <a:cs typeface="Avenir Book" panose="020B0503020203020204" pitchFamily="34" charset="-78"/>
              </a:rPr>
              <a:t>Hostname to IP address </a:t>
            </a:r>
            <a:r>
              <a:rPr lang="en-US" altLang="en-US" sz="2400" dirty="0" smtClean="0">
                <a:latin typeface="Avenir Book" panose="020B0503020203020204" pitchFamily="34" charset="-78"/>
                <a:cs typeface="Avenir Book" panose="020B0503020203020204" pitchFamily="34" charset="-78"/>
              </a:rPr>
              <a:t>translation</a:t>
            </a:r>
          </a:p>
          <a:p>
            <a:pPr lvl="1"/>
            <a:r>
              <a:rPr lang="en-US" altLang="en-US" sz="2000" dirty="0" smtClean="0">
                <a:latin typeface="Avenir Book" panose="020B0503020203020204" pitchFamily="34" charset="-78"/>
                <a:cs typeface="Avenir Book" panose="020B0503020203020204" pitchFamily="34" charset="-78"/>
              </a:rPr>
              <a:t>Runs on UDP and uses port number 53</a:t>
            </a:r>
            <a:endParaRPr lang="en-US" altLang="en-US" sz="2000" dirty="0">
              <a:latin typeface="Avenir Book" panose="020B0503020203020204" pitchFamily="34" charset="-78"/>
              <a:cs typeface="Avenir Book" panose="020B0503020203020204" pitchFamily="34" charset="-78"/>
            </a:endParaRPr>
          </a:p>
        </p:txBody>
      </p:sp>
      <p:pic>
        <p:nvPicPr>
          <p:cNvPr id="1026" name="Picture 2" descr="Oldest domain names | List of the oldest Internet domain nam… | Flickr">
            <a:extLst>
              <a:ext uri="{FF2B5EF4-FFF2-40B4-BE49-F238E27FC236}">
                <a16:creationId xmlns:a16="http://schemas.microsoft.com/office/drawing/2014/main" id="{1BA05273-3A95-AC8D-D664-786781CB3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385" y="803328"/>
            <a:ext cx="3826912" cy="41829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B20CC2A-02B7-BF64-4D99-C298DE84F0C5}"/>
              </a:ext>
            </a:extLst>
          </p:cNvPr>
          <p:cNvSpPr txBox="1">
            <a:spLocks noChangeArrowheads="1"/>
          </p:cNvSpPr>
          <p:nvPr/>
        </p:nvSpPr>
        <p:spPr bwMode="auto">
          <a:xfrm>
            <a:off x="7873676" y="4986232"/>
            <a:ext cx="4164735" cy="3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lnSpc>
                <a:spcPct val="85000"/>
              </a:lnSpc>
              <a:spcBef>
                <a:spcPct val="20000"/>
              </a:spcBef>
              <a:buClr>
                <a:srgbClr val="000099"/>
              </a:buClr>
              <a:buSzPct val="75000"/>
              <a:defRPr/>
            </a:pPr>
            <a:r>
              <a:rPr lang="en-US" altLang="en-US" sz="1000" dirty="0" err="1">
                <a:solidFill>
                  <a:prstClr val="black"/>
                </a:solidFill>
                <a:latin typeface="Avenir Book" panose="020B0503020203020204" pitchFamily="34" charset="-78"/>
                <a:ea typeface="Arial" panose="020B0604020202020204" pitchFamily="34" charset="0"/>
                <a:cs typeface="Avenir Book" panose="020B0503020203020204" pitchFamily="34" charset="-78"/>
              </a:rPr>
              <a:t>Src</a:t>
            </a:r>
            <a:r>
              <a:rPr lang="en-US" altLang="en-US" sz="1000" dirty="0">
                <a:solidFill>
                  <a:prstClr val="black"/>
                </a:solidFill>
                <a:latin typeface="Avenir Book" panose="020B0503020203020204" pitchFamily="34" charset="-78"/>
                <a:ea typeface="Arial" panose="020B0604020202020204" pitchFamily="34" charset="0"/>
                <a:cs typeface="Avenir Book" panose="020B0503020203020204" pitchFamily="34" charset="-78"/>
              </a:rPr>
              <a:t>: https://www.flickr.com/photos/simonbarratt/106385627</a:t>
            </a:r>
            <a:endParaRPr lang="en-US" altLang="en-US" sz="1000" dirty="0">
              <a:solidFill>
                <a:prstClr val="black"/>
              </a:solidFill>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337905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20"/>
          <p:cNvSpPr>
            <a:spLocks noGrp="1" noChangeArrowheads="1"/>
          </p:cNvSpPr>
          <p:nvPr>
            <p:ph type="title"/>
          </p:nvPr>
        </p:nvSpPr>
        <p:spPr>
          <a:xfrm>
            <a:off x="1992314" y="161926"/>
            <a:ext cx="8023225" cy="690151"/>
          </a:xfrm>
        </p:spPr>
        <p:txBody>
          <a:bodyPr>
            <a:normAutofit fontScale="90000"/>
          </a:bodyPr>
          <a:lstStyle/>
          <a:p>
            <a:r>
              <a:rPr lang="en-US" altLang="en-US" sz="3600" dirty="0">
                <a:latin typeface="Avenir Book" panose="020B0503020203020204" pitchFamily="34" charset="-78"/>
                <a:cs typeface="Avenir Book" panose="020B0503020203020204" pitchFamily="34" charset="-78"/>
              </a:rPr>
              <a:t>DNS: A Distributed, Hierarchical Database</a:t>
            </a:r>
          </a:p>
        </p:txBody>
      </p:sp>
      <p:sp>
        <p:nvSpPr>
          <p:cNvPr id="149509" name="Rectangle 22"/>
          <p:cNvSpPr>
            <a:spLocks noGrp="1" noChangeArrowheads="1"/>
          </p:cNvSpPr>
          <p:nvPr>
            <p:ph type="body" sz="half" idx="2"/>
          </p:nvPr>
        </p:nvSpPr>
        <p:spPr>
          <a:xfrm>
            <a:off x="914401" y="3836053"/>
            <a:ext cx="10670454" cy="2133600"/>
          </a:xfrm>
        </p:spPr>
        <p:txBody>
          <a:bodyPr/>
          <a:lstStyle/>
          <a:p>
            <a:r>
              <a:rPr lang="en-US" altLang="en-US" sz="2000" dirty="0">
                <a:solidFill>
                  <a:srgbClr val="000099"/>
                </a:solidFill>
                <a:latin typeface="Avenir Book" panose="020B0503020203020204" pitchFamily="34" charset="-78"/>
                <a:cs typeface="Avenir Book" panose="020B0503020203020204" pitchFamily="34" charset="-78"/>
              </a:rPr>
              <a:t>Distributed database</a:t>
            </a:r>
            <a:r>
              <a:rPr lang="en-US" altLang="en-US" sz="2000" dirty="0">
                <a:latin typeface="Avenir Book" panose="020B0503020203020204" pitchFamily="34" charset="-78"/>
                <a:cs typeface="Avenir Book" panose="020B0503020203020204" pitchFamily="34" charset="-78"/>
              </a:rPr>
              <a:t> implemented in hierarchy of many </a:t>
            </a:r>
            <a:r>
              <a:rPr lang="en-US" altLang="en-US" sz="2000" dirty="0">
                <a:solidFill>
                  <a:srgbClr val="000099"/>
                </a:solidFill>
                <a:latin typeface="Avenir Book" panose="020B0503020203020204" pitchFamily="34" charset="-78"/>
                <a:cs typeface="Avenir Book" panose="020B0503020203020204" pitchFamily="34" charset="-78"/>
              </a:rPr>
              <a:t>name servers</a:t>
            </a:r>
          </a:p>
          <a:p>
            <a:r>
              <a:rPr lang="en-US" altLang="en-US" sz="2000" dirty="0">
                <a:solidFill>
                  <a:srgbClr val="000099"/>
                </a:solidFill>
                <a:latin typeface="Avenir Book" panose="020B0503020203020204" pitchFamily="34" charset="-78"/>
                <a:cs typeface="Avenir Book" panose="020B0503020203020204" pitchFamily="34" charset="-78"/>
              </a:rPr>
              <a:t>Application-layer protocol:</a:t>
            </a:r>
            <a:r>
              <a:rPr lang="en-US" altLang="en-US" sz="2000" dirty="0">
                <a:latin typeface="Avenir Book" panose="020B0503020203020204" pitchFamily="34" charset="-78"/>
                <a:cs typeface="Avenir Book" panose="020B0503020203020204" pitchFamily="34" charset="-78"/>
              </a:rPr>
              <a:t> hosts, name servers communicate to </a:t>
            </a:r>
            <a:r>
              <a:rPr lang="en-US" altLang="en-US" sz="2000" dirty="0">
                <a:solidFill>
                  <a:srgbClr val="000099"/>
                </a:solidFill>
                <a:latin typeface="Avenir Book" panose="020B0503020203020204" pitchFamily="34" charset="-78"/>
                <a:cs typeface="Avenir Book" panose="020B0503020203020204" pitchFamily="34" charset="-78"/>
              </a:rPr>
              <a:t>resolve</a:t>
            </a:r>
            <a:r>
              <a:rPr lang="en-US" altLang="en-US" sz="2000" dirty="0">
                <a:solidFill>
                  <a:srgbClr val="FF0000"/>
                </a:solidFill>
                <a:latin typeface="Avenir Book" panose="020B0503020203020204" pitchFamily="34" charset="-78"/>
                <a:cs typeface="Avenir Book" panose="020B0503020203020204" pitchFamily="34" charset="-78"/>
              </a:rPr>
              <a:t> </a:t>
            </a:r>
            <a:r>
              <a:rPr lang="en-US" altLang="en-US" sz="2000" dirty="0">
                <a:latin typeface="Avenir Book" panose="020B0503020203020204" pitchFamily="34" charset="-78"/>
                <a:cs typeface="Avenir Book" panose="020B0503020203020204" pitchFamily="34" charset="-78"/>
              </a:rPr>
              <a:t>names (name </a:t>
            </a:r>
            <a:r>
              <a:rPr lang="en-US" altLang="en-US" sz="2000" dirty="0">
                <a:latin typeface="Avenir Book" panose="020B0503020203020204" pitchFamily="34" charset="-78"/>
                <a:cs typeface="Avenir Book" panose="020B0503020203020204" pitchFamily="34" charset="-78"/>
                <a:sym typeface="Wingdings" panose="05000000000000000000" pitchFamily="2" charset="2"/>
              </a:rPr>
              <a:t> address </a:t>
            </a:r>
            <a:r>
              <a:rPr lang="en-US" altLang="en-US" sz="2000" dirty="0">
                <a:latin typeface="Avenir Book" panose="020B0503020203020204" pitchFamily="34" charset="-78"/>
                <a:cs typeface="Avenir Book" panose="020B0503020203020204" pitchFamily="34" charset="-78"/>
              </a:rPr>
              <a:t>translation)</a:t>
            </a:r>
          </a:p>
        </p:txBody>
      </p:sp>
      <p:grpSp>
        <p:nvGrpSpPr>
          <p:cNvPr id="24" name="Group 23">
            <a:extLst>
              <a:ext uri="{FF2B5EF4-FFF2-40B4-BE49-F238E27FC236}">
                <a16:creationId xmlns:a16="http://schemas.microsoft.com/office/drawing/2014/main" id="{86A00663-77DA-9B4C-A51A-04EBC6FBCCA0}"/>
              </a:ext>
            </a:extLst>
          </p:cNvPr>
          <p:cNvGrpSpPr/>
          <p:nvPr/>
        </p:nvGrpSpPr>
        <p:grpSpPr>
          <a:xfrm>
            <a:off x="1204950" y="1268304"/>
            <a:ext cx="10843400" cy="1046691"/>
            <a:chOff x="1321991" y="1815164"/>
            <a:chExt cx="10843400" cy="1046691"/>
          </a:xfrm>
        </p:grpSpPr>
        <p:sp>
          <p:nvSpPr>
            <p:cNvPr id="25" name="Text Box 4">
              <a:extLst>
                <a:ext uri="{FF2B5EF4-FFF2-40B4-BE49-F238E27FC236}">
                  <a16:creationId xmlns:a16="http://schemas.microsoft.com/office/drawing/2014/main" id="{8DB0E7C3-8033-5949-9183-2915D95A7522}"/>
                </a:ext>
              </a:extLst>
            </p:cNvPr>
            <p:cNvSpPr txBox="1">
              <a:spLocks noChangeArrowheads="1"/>
            </p:cNvSpPr>
            <p:nvPr/>
          </p:nvSpPr>
          <p:spPr bwMode="auto">
            <a:xfrm>
              <a:off x="1321991" y="2431570"/>
              <a:ext cx="205741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.com DNS servers</a:t>
              </a:r>
            </a:p>
          </p:txBody>
        </p:sp>
        <p:sp>
          <p:nvSpPr>
            <p:cNvPr id="26" name="Text Box 5">
              <a:extLst>
                <a:ext uri="{FF2B5EF4-FFF2-40B4-BE49-F238E27FC236}">
                  <a16:creationId xmlns:a16="http://schemas.microsoft.com/office/drawing/2014/main" id="{2E5F716F-8E9B-6F4D-879A-CC62D69D957F}"/>
                </a:ext>
              </a:extLst>
            </p:cNvPr>
            <p:cNvSpPr txBox="1">
              <a:spLocks noChangeArrowheads="1"/>
            </p:cNvSpPr>
            <p:nvPr/>
          </p:nvSpPr>
          <p:spPr bwMode="auto">
            <a:xfrm>
              <a:off x="3969789" y="2432961"/>
              <a:ext cx="195454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.org DNS servers</a:t>
              </a:r>
            </a:p>
          </p:txBody>
        </p:sp>
        <p:sp>
          <p:nvSpPr>
            <p:cNvPr id="27" name="Text Box 6">
              <a:extLst>
                <a:ext uri="{FF2B5EF4-FFF2-40B4-BE49-F238E27FC236}">
                  <a16:creationId xmlns:a16="http://schemas.microsoft.com/office/drawing/2014/main" id="{67230760-6F08-C443-A901-7D6991E095B2}"/>
                </a:ext>
              </a:extLst>
            </p:cNvPr>
            <p:cNvSpPr txBox="1">
              <a:spLocks noChangeArrowheads="1"/>
            </p:cNvSpPr>
            <p:nvPr/>
          </p:nvSpPr>
          <p:spPr bwMode="auto">
            <a:xfrm>
              <a:off x="6546026" y="2432961"/>
              <a:ext cx="200523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r>
                <a:rPr kumimoji="0" lang="en-US" altLang="en-US" sz="1800" b="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edu</a:t>
              </a: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DNS servers</a:t>
              </a:r>
            </a:p>
          </p:txBody>
        </p:sp>
        <p:sp>
          <p:nvSpPr>
            <p:cNvPr id="28" name="Line 7">
              <a:extLst>
                <a:ext uri="{FF2B5EF4-FFF2-40B4-BE49-F238E27FC236}">
                  <a16:creationId xmlns:a16="http://schemas.microsoft.com/office/drawing/2014/main" id="{BA67319E-9089-5D4D-83FF-3AE2DB5B1314}"/>
                </a:ext>
              </a:extLst>
            </p:cNvPr>
            <p:cNvSpPr>
              <a:spLocks noChangeShapeType="1"/>
            </p:cNvSpPr>
            <p:nvPr/>
          </p:nvSpPr>
          <p:spPr bwMode="auto">
            <a:xfrm flipH="1">
              <a:off x="2538547" y="1831861"/>
              <a:ext cx="2075302" cy="6011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9" name="Line 8">
              <a:extLst>
                <a:ext uri="{FF2B5EF4-FFF2-40B4-BE49-F238E27FC236}">
                  <a16:creationId xmlns:a16="http://schemas.microsoft.com/office/drawing/2014/main" id="{64A53551-2118-9045-B6B4-1F713C8B8AD3}"/>
                </a:ext>
              </a:extLst>
            </p:cNvPr>
            <p:cNvSpPr>
              <a:spLocks noChangeShapeType="1"/>
            </p:cNvSpPr>
            <p:nvPr/>
          </p:nvSpPr>
          <p:spPr bwMode="auto">
            <a:xfrm>
              <a:off x="4901588" y="1815164"/>
              <a:ext cx="0" cy="61640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30" name="Line 9">
              <a:extLst>
                <a:ext uri="{FF2B5EF4-FFF2-40B4-BE49-F238E27FC236}">
                  <a16:creationId xmlns:a16="http://schemas.microsoft.com/office/drawing/2014/main" id="{B45A6D89-577E-7C44-A516-DED5E6DB81DC}"/>
                </a:ext>
              </a:extLst>
            </p:cNvPr>
            <p:cNvSpPr>
              <a:spLocks noChangeShapeType="1"/>
            </p:cNvSpPr>
            <p:nvPr/>
          </p:nvSpPr>
          <p:spPr bwMode="auto">
            <a:xfrm>
              <a:off x="5257908" y="1831861"/>
              <a:ext cx="2146864" cy="601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31" name="Text Box 29">
              <a:extLst>
                <a:ext uri="{FF2B5EF4-FFF2-40B4-BE49-F238E27FC236}">
                  <a16:creationId xmlns:a16="http://schemas.microsoft.com/office/drawing/2014/main" id="{B9DABBB2-671A-2742-937B-8D9DEE87BF80}"/>
                </a:ext>
              </a:extLst>
            </p:cNvPr>
            <p:cNvSpPr txBox="1">
              <a:spLocks noChangeArrowheads="1"/>
            </p:cNvSpPr>
            <p:nvPr/>
          </p:nvSpPr>
          <p:spPr bwMode="auto">
            <a:xfrm>
              <a:off x="4066204" y="1934852"/>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sp>
          <p:nvSpPr>
            <p:cNvPr id="32" name="Text Box 30">
              <a:extLst>
                <a:ext uri="{FF2B5EF4-FFF2-40B4-BE49-F238E27FC236}">
                  <a16:creationId xmlns:a16="http://schemas.microsoft.com/office/drawing/2014/main" id="{F8EBAC0E-17AF-6147-BA8E-98BDF7436DAD}"/>
                </a:ext>
              </a:extLst>
            </p:cNvPr>
            <p:cNvSpPr txBox="1">
              <a:spLocks noChangeArrowheads="1"/>
            </p:cNvSpPr>
            <p:nvPr/>
          </p:nvSpPr>
          <p:spPr bwMode="auto">
            <a:xfrm>
              <a:off x="5225966" y="192339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sp>
          <p:nvSpPr>
            <p:cNvPr id="33" name="TextBox 32">
              <a:extLst>
                <a:ext uri="{FF2B5EF4-FFF2-40B4-BE49-F238E27FC236}">
                  <a16:creationId xmlns:a16="http://schemas.microsoft.com/office/drawing/2014/main" id="{47834A79-77AF-0047-9901-2474CA5CB805}"/>
                </a:ext>
              </a:extLst>
            </p:cNvPr>
            <p:cNvSpPr txBox="1"/>
            <p:nvPr/>
          </p:nvSpPr>
          <p:spPr>
            <a:xfrm>
              <a:off x="9465613" y="2400190"/>
              <a:ext cx="26997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C00000"/>
                  </a:solidFill>
                  <a:effectLst/>
                  <a:uLnTx/>
                  <a:uFillTx/>
                  <a:latin typeface="Avenir Book" panose="020B0503020203020204" pitchFamily="34" charset="-78"/>
                  <a:cs typeface="Avenir Book" panose="020B0503020203020204" pitchFamily="34" charset="-78"/>
                </a:rPr>
                <a:t>Top Level Domain</a:t>
              </a:r>
            </a:p>
          </p:txBody>
        </p:sp>
      </p:grpSp>
      <p:grpSp>
        <p:nvGrpSpPr>
          <p:cNvPr id="34" name="Group 33">
            <a:extLst>
              <a:ext uri="{FF2B5EF4-FFF2-40B4-BE49-F238E27FC236}">
                <a16:creationId xmlns:a16="http://schemas.microsoft.com/office/drawing/2014/main" id="{2A62B1BD-DD42-D845-9BBE-BE085C24631D}"/>
              </a:ext>
            </a:extLst>
          </p:cNvPr>
          <p:cNvGrpSpPr/>
          <p:nvPr/>
        </p:nvGrpSpPr>
        <p:grpSpPr>
          <a:xfrm>
            <a:off x="3757332" y="879144"/>
            <a:ext cx="7264868" cy="461665"/>
            <a:chOff x="3874373" y="1426004"/>
            <a:chExt cx="7264868" cy="461665"/>
          </a:xfrm>
        </p:grpSpPr>
        <p:sp>
          <p:nvSpPr>
            <p:cNvPr id="35" name="Text Box 2">
              <a:extLst>
                <a:ext uri="{FF2B5EF4-FFF2-40B4-BE49-F238E27FC236}">
                  <a16:creationId xmlns:a16="http://schemas.microsoft.com/office/drawing/2014/main" id="{10CE294D-681E-A241-BD53-A34355A36495}"/>
                </a:ext>
              </a:extLst>
            </p:cNvPr>
            <p:cNvSpPr txBox="1">
              <a:spLocks noChangeArrowheads="1"/>
            </p:cNvSpPr>
            <p:nvPr/>
          </p:nvSpPr>
          <p:spPr bwMode="auto">
            <a:xfrm>
              <a:off x="3874373" y="1432519"/>
              <a:ext cx="2064866" cy="36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Root DNS Servers</a:t>
              </a:r>
            </a:p>
          </p:txBody>
        </p:sp>
        <p:sp>
          <p:nvSpPr>
            <p:cNvPr id="36" name="TextBox 35">
              <a:extLst>
                <a:ext uri="{FF2B5EF4-FFF2-40B4-BE49-F238E27FC236}">
                  <a16:creationId xmlns:a16="http://schemas.microsoft.com/office/drawing/2014/main" id="{306AE851-5852-CE4F-8F0F-42EF70A401C4}"/>
                </a:ext>
              </a:extLst>
            </p:cNvPr>
            <p:cNvSpPr txBox="1"/>
            <p:nvPr/>
          </p:nvSpPr>
          <p:spPr>
            <a:xfrm>
              <a:off x="10303756" y="1426004"/>
              <a:ext cx="83548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C00000"/>
                  </a:solidFill>
                  <a:effectLst/>
                  <a:uLnTx/>
                  <a:uFillTx/>
                  <a:latin typeface="Avenir Book" panose="020B0503020203020204" pitchFamily="34" charset="-78"/>
                  <a:cs typeface="Avenir Book" panose="020B0503020203020204" pitchFamily="34" charset="-78"/>
                </a:rPr>
                <a:t>Root</a:t>
              </a:r>
            </a:p>
          </p:txBody>
        </p:sp>
      </p:grpSp>
      <p:grpSp>
        <p:nvGrpSpPr>
          <p:cNvPr id="37" name="Group 36">
            <a:extLst>
              <a:ext uri="{FF2B5EF4-FFF2-40B4-BE49-F238E27FC236}">
                <a16:creationId xmlns:a16="http://schemas.microsoft.com/office/drawing/2014/main" id="{CC7CCAC6-2E30-B94C-ABE6-16301CFD8E18}"/>
              </a:ext>
            </a:extLst>
          </p:cNvPr>
          <p:cNvGrpSpPr/>
          <p:nvPr/>
        </p:nvGrpSpPr>
        <p:grpSpPr>
          <a:xfrm>
            <a:off x="760668" y="2220045"/>
            <a:ext cx="10824187" cy="1052631"/>
            <a:chOff x="877709" y="2766905"/>
            <a:chExt cx="10824187" cy="1052631"/>
          </a:xfrm>
        </p:grpSpPr>
        <p:sp>
          <p:nvSpPr>
            <p:cNvPr id="38" name="Text Box 10">
              <a:extLst>
                <a:ext uri="{FF2B5EF4-FFF2-40B4-BE49-F238E27FC236}">
                  <a16:creationId xmlns:a16="http://schemas.microsoft.com/office/drawing/2014/main" id="{48A982BB-AB47-3F43-B500-136E591676A0}"/>
                </a:ext>
              </a:extLst>
            </p:cNvPr>
            <p:cNvSpPr txBox="1">
              <a:spLocks noChangeArrowheads="1"/>
            </p:cNvSpPr>
            <p:nvPr/>
          </p:nvSpPr>
          <p:spPr bwMode="auto">
            <a:xfrm>
              <a:off x="6241887" y="3150942"/>
              <a:ext cx="1478951"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nyu.edu</a:t>
              </a:r>
              <a:endPar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DNS servers</a:t>
              </a:r>
            </a:p>
          </p:txBody>
        </p:sp>
        <p:sp>
          <p:nvSpPr>
            <p:cNvPr id="39" name="Text Box 11">
              <a:extLst>
                <a:ext uri="{FF2B5EF4-FFF2-40B4-BE49-F238E27FC236}">
                  <a16:creationId xmlns:a16="http://schemas.microsoft.com/office/drawing/2014/main" id="{2B6BDDC7-E847-3847-933D-4C32FCB6E8A4}"/>
                </a:ext>
              </a:extLst>
            </p:cNvPr>
            <p:cNvSpPr txBox="1">
              <a:spLocks noChangeArrowheads="1"/>
            </p:cNvSpPr>
            <p:nvPr/>
          </p:nvSpPr>
          <p:spPr bwMode="auto">
            <a:xfrm>
              <a:off x="7813272" y="3150942"/>
              <a:ext cx="1478951"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umass.edu</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DNS servers</a:t>
              </a:r>
            </a:p>
          </p:txBody>
        </p:sp>
        <p:sp>
          <p:nvSpPr>
            <p:cNvPr id="40" name="Line 12">
              <a:extLst>
                <a:ext uri="{FF2B5EF4-FFF2-40B4-BE49-F238E27FC236}">
                  <a16:creationId xmlns:a16="http://schemas.microsoft.com/office/drawing/2014/main" id="{320DE5FB-B16F-134F-A6AE-3A733BA85D15}"/>
                </a:ext>
              </a:extLst>
            </p:cNvPr>
            <p:cNvSpPr>
              <a:spLocks noChangeShapeType="1"/>
            </p:cNvSpPr>
            <p:nvPr/>
          </p:nvSpPr>
          <p:spPr bwMode="auto">
            <a:xfrm flipH="1">
              <a:off x="6774130" y="2766905"/>
              <a:ext cx="559079" cy="420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1" name="Line 13">
              <a:extLst>
                <a:ext uri="{FF2B5EF4-FFF2-40B4-BE49-F238E27FC236}">
                  <a16:creationId xmlns:a16="http://schemas.microsoft.com/office/drawing/2014/main" id="{083E8C6B-45A7-4E4F-BE58-4778B3424FF8}"/>
                </a:ext>
              </a:extLst>
            </p:cNvPr>
            <p:cNvSpPr>
              <a:spLocks noChangeShapeType="1"/>
            </p:cNvSpPr>
            <p:nvPr/>
          </p:nvSpPr>
          <p:spPr bwMode="auto">
            <a:xfrm>
              <a:off x="7762582" y="2766905"/>
              <a:ext cx="500935" cy="420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2" name="Text Box 14">
              <a:extLst>
                <a:ext uri="{FF2B5EF4-FFF2-40B4-BE49-F238E27FC236}">
                  <a16:creationId xmlns:a16="http://schemas.microsoft.com/office/drawing/2014/main" id="{36B8F6F2-4690-8E4C-937E-0E9481B1C3A5}"/>
                </a:ext>
              </a:extLst>
            </p:cNvPr>
            <p:cNvSpPr txBox="1">
              <a:spLocks noChangeArrowheads="1"/>
            </p:cNvSpPr>
            <p:nvPr/>
          </p:nvSpPr>
          <p:spPr bwMode="auto">
            <a:xfrm>
              <a:off x="877709" y="3173205"/>
              <a:ext cx="14446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yahoo.com</a:t>
              </a:r>
              <a:endPar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DNS servers</a:t>
              </a:r>
            </a:p>
          </p:txBody>
        </p:sp>
        <p:sp>
          <p:nvSpPr>
            <p:cNvPr id="43" name="Text Box 15">
              <a:extLst>
                <a:ext uri="{FF2B5EF4-FFF2-40B4-BE49-F238E27FC236}">
                  <a16:creationId xmlns:a16="http://schemas.microsoft.com/office/drawing/2014/main" id="{550F9EB0-5008-3D46-90EE-C86931D2002E}"/>
                </a:ext>
              </a:extLst>
            </p:cNvPr>
            <p:cNvSpPr txBox="1">
              <a:spLocks noChangeArrowheads="1"/>
            </p:cNvSpPr>
            <p:nvPr/>
          </p:nvSpPr>
          <p:spPr bwMode="auto">
            <a:xfrm>
              <a:off x="2484875" y="3150942"/>
              <a:ext cx="1492369"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amazon.com</a:t>
              </a:r>
              <a:endPar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DNS servers</a:t>
              </a:r>
            </a:p>
          </p:txBody>
        </p:sp>
        <p:sp>
          <p:nvSpPr>
            <p:cNvPr id="44" name="Line 16">
              <a:extLst>
                <a:ext uri="{FF2B5EF4-FFF2-40B4-BE49-F238E27FC236}">
                  <a16:creationId xmlns:a16="http://schemas.microsoft.com/office/drawing/2014/main" id="{369E9B65-3B7C-454D-AB1F-5B2406B160B6}"/>
                </a:ext>
              </a:extLst>
            </p:cNvPr>
            <p:cNvSpPr>
              <a:spLocks noChangeShapeType="1"/>
            </p:cNvSpPr>
            <p:nvPr/>
          </p:nvSpPr>
          <p:spPr bwMode="auto">
            <a:xfrm flipH="1">
              <a:off x="1666383" y="2773863"/>
              <a:ext cx="369738" cy="41325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5" name="Line 17">
              <a:extLst>
                <a:ext uri="{FF2B5EF4-FFF2-40B4-BE49-F238E27FC236}">
                  <a16:creationId xmlns:a16="http://schemas.microsoft.com/office/drawing/2014/main" id="{D471AC56-09F2-7C4D-B61A-6CCAD59D7CF4}"/>
                </a:ext>
              </a:extLst>
            </p:cNvPr>
            <p:cNvSpPr>
              <a:spLocks noChangeShapeType="1"/>
            </p:cNvSpPr>
            <p:nvPr/>
          </p:nvSpPr>
          <p:spPr bwMode="auto">
            <a:xfrm>
              <a:off x="2538547" y="2773863"/>
              <a:ext cx="429373" cy="42577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6" name="Text Box 18">
              <a:extLst>
                <a:ext uri="{FF2B5EF4-FFF2-40B4-BE49-F238E27FC236}">
                  <a16:creationId xmlns:a16="http://schemas.microsoft.com/office/drawing/2014/main" id="{1C077A09-1FCB-034D-952A-AD8C28E51F1A}"/>
                </a:ext>
              </a:extLst>
            </p:cNvPr>
            <p:cNvSpPr txBox="1">
              <a:spLocks noChangeArrowheads="1"/>
            </p:cNvSpPr>
            <p:nvPr/>
          </p:nvSpPr>
          <p:spPr bwMode="auto">
            <a:xfrm>
              <a:off x="4312691" y="3132853"/>
              <a:ext cx="1480442"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pbs.org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DNS servers</a:t>
              </a:r>
            </a:p>
          </p:txBody>
        </p:sp>
        <p:sp>
          <p:nvSpPr>
            <p:cNvPr id="47" name="Line 19">
              <a:extLst>
                <a:ext uri="{FF2B5EF4-FFF2-40B4-BE49-F238E27FC236}">
                  <a16:creationId xmlns:a16="http://schemas.microsoft.com/office/drawing/2014/main" id="{C40276EB-9757-DA42-B8CE-16A23EEE135D}"/>
                </a:ext>
              </a:extLst>
            </p:cNvPr>
            <p:cNvSpPr>
              <a:spLocks noChangeShapeType="1"/>
            </p:cNvSpPr>
            <p:nvPr/>
          </p:nvSpPr>
          <p:spPr bwMode="auto">
            <a:xfrm>
              <a:off x="4904570" y="2766905"/>
              <a:ext cx="0" cy="41743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8" name="TextBox 47">
              <a:extLst>
                <a:ext uri="{FF2B5EF4-FFF2-40B4-BE49-F238E27FC236}">
                  <a16:creationId xmlns:a16="http://schemas.microsoft.com/office/drawing/2014/main" id="{A0556E67-E222-8D43-B71A-156691CCA0D4}"/>
                </a:ext>
              </a:extLst>
            </p:cNvPr>
            <p:cNvSpPr txBox="1"/>
            <p:nvPr/>
          </p:nvSpPr>
          <p:spPr>
            <a:xfrm>
              <a:off x="9741103" y="3265537"/>
              <a:ext cx="19607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C00000"/>
                  </a:solidFill>
                  <a:effectLst/>
                  <a:uLnTx/>
                  <a:uFillTx/>
                  <a:latin typeface="Avenir Book" panose="020B0503020203020204" pitchFamily="34" charset="-78"/>
                  <a:cs typeface="Avenir Book" panose="020B0503020203020204" pitchFamily="34" charset="-78"/>
                </a:rPr>
                <a:t>Authoritative</a:t>
              </a:r>
            </a:p>
          </p:txBody>
        </p:sp>
        <p:sp>
          <p:nvSpPr>
            <p:cNvPr id="49" name="Text Box 30">
              <a:extLst>
                <a:ext uri="{FF2B5EF4-FFF2-40B4-BE49-F238E27FC236}">
                  <a16:creationId xmlns:a16="http://schemas.microsoft.com/office/drawing/2014/main" id="{F5BAA8E7-838D-494A-81C4-58D94A012B59}"/>
                </a:ext>
              </a:extLst>
            </p:cNvPr>
            <p:cNvSpPr txBox="1">
              <a:spLocks noChangeArrowheads="1"/>
            </p:cNvSpPr>
            <p:nvPr/>
          </p:nvSpPr>
          <p:spPr bwMode="auto">
            <a:xfrm>
              <a:off x="7292568" y="2785396"/>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sp>
          <p:nvSpPr>
            <p:cNvPr id="50" name="Text Box 30">
              <a:extLst>
                <a:ext uri="{FF2B5EF4-FFF2-40B4-BE49-F238E27FC236}">
                  <a16:creationId xmlns:a16="http://schemas.microsoft.com/office/drawing/2014/main" id="{2AD59D99-9460-DA4B-AF7A-451CBE5B39FF}"/>
                </a:ext>
              </a:extLst>
            </p:cNvPr>
            <p:cNvSpPr txBox="1">
              <a:spLocks noChangeArrowheads="1"/>
            </p:cNvSpPr>
            <p:nvPr/>
          </p:nvSpPr>
          <p:spPr bwMode="auto">
            <a:xfrm>
              <a:off x="2030793" y="277633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sp>
          <p:nvSpPr>
            <p:cNvPr id="51" name="Text Box 30">
              <a:extLst>
                <a:ext uri="{FF2B5EF4-FFF2-40B4-BE49-F238E27FC236}">
                  <a16:creationId xmlns:a16="http://schemas.microsoft.com/office/drawing/2014/main" id="{2B85C740-28F8-0449-B6AC-74E686461996}"/>
                </a:ext>
              </a:extLst>
            </p:cNvPr>
            <p:cNvSpPr txBox="1">
              <a:spLocks noChangeArrowheads="1"/>
            </p:cNvSpPr>
            <p:nvPr/>
          </p:nvSpPr>
          <p:spPr bwMode="auto">
            <a:xfrm>
              <a:off x="4390346" y="2768742"/>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sp>
          <p:nvSpPr>
            <p:cNvPr id="52" name="Text Box 30">
              <a:extLst>
                <a:ext uri="{FF2B5EF4-FFF2-40B4-BE49-F238E27FC236}">
                  <a16:creationId xmlns:a16="http://schemas.microsoft.com/office/drawing/2014/main" id="{D033AF36-F2BE-7F41-93BB-422A537DEEFF}"/>
                </a:ext>
              </a:extLst>
            </p:cNvPr>
            <p:cNvSpPr txBox="1">
              <a:spLocks noChangeArrowheads="1"/>
            </p:cNvSpPr>
            <p:nvPr/>
          </p:nvSpPr>
          <p:spPr bwMode="auto">
            <a:xfrm>
              <a:off x="4877758" y="2777057"/>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grpSp>
    </p:spTree>
    <p:extLst>
      <p:ext uri="{BB962C8B-B14F-4D97-AF65-F5344CB8AC3E}">
        <p14:creationId xmlns:p14="http://schemas.microsoft.com/office/powerpoint/2010/main" val="2113871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20"/>
          <p:cNvSpPr>
            <a:spLocks noGrp="1" noChangeArrowheads="1"/>
          </p:cNvSpPr>
          <p:nvPr>
            <p:ph type="title"/>
          </p:nvPr>
        </p:nvSpPr>
        <p:spPr>
          <a:xfrm>
            <a:off x="1992314" y="161926"/>
            <a:ext cx="8023225" cy="690151"/>
          </a:xfrm>
        </p:spPr>
        <p:txBody>
          <a:bodyPr>
            <a:normAutofit fontScale="90000"/>
          </a:bodyPr>
          <a:lstStyle/>
          <a:p>
            <a:r>
              <a:rPr lang="en-US" altLang="en-US" sz="3600" dirty="0">
                <a:latin typeface="Avenir Book" panose="020B0503020203020204" pitchFamily="34" charset="-78"/>
                <a:cs typeface="Avenir Book" panose="020B0503020203020204" pitchFamily="34" charset="-78"/>
              </a:rPr>
              <a:t>DNS: A Distributed, Hierarchical Database</a:t>
            </a:r>
          </a:p>
        </p:txBody>
      </p:sp>
      <p:sp>
        <p:nvSpPr>
          <p:cNvPr id="149509" name="Rectangle 22"/>
          <p:cNvSpPr>
            <a:spLocks noGrp="1" noChangeArrowheads="1"/>
          </p:cNvSpPr>
          <p:nvPr>
            <p:ph type="body" sz="half" idx="2"/>
          </p:nvPr>
        </p:nvSpPr>
        <p:spPr>
          <a:xfrm>
            <a:off x="914401" y="3578022"/>
            <a:ext cx="10670454" cy="2133600"/>
          </a:xfrm>
        </p:spPr>
        <p:txBody>
          <a:bodyPr/>
          <a:lstStyle/>
          <a:p>
            <a:pPr>
              <a:buFont typeface="Wingdings" panose="05000000000000000000" pitchFamily="2" charset="2"/>
              <a:buNone/>
            </a:pPr>
            <a:r>
              <a:rPr lang="en-US" altLang="en-US" sz="2400" dirty="0">
                <a:solidFill>
                  <a:srgbClr val="000099"/>
                </a:solidFill>
                <a:latin typeface="Avenir Book" panose="020B0503020203020204" pitchFamily="34" charset="-78"/>
                <a:cs typeface="Avenir Book" panose="020B0503020203020204" pitchFamily="34" charset="-78"/>
              </a:rPr>
              <a:t>Client wants IP for www.amazon.com:</a:t>
            </a:r>
          </a:p>
          <a:p>
            <a:r>
              <a:rPr lang="en-US" altLang="en-US" sz="2200" dirty="0">
                <a:latin typeface="Avenir Book" panose="020B0503020203020204" pitchFamily="34" charset="-78"/>
                <a:cs typeface="Avenir Book" panose="020B0503020203020204" pitchFamily="34" charset="-78"/>
              </a:rPr>
              <a:t>Client queries root server to find .com DNS server</a:t>
            </a:r>
          </a:p>
          <a:p>
            <a:r>
              <a:rPr lang="en-US" altLang="en-US" sz="2200" dirty="0">
                <a:latin typeface="Avenir Book" panose="020B0503020203020204" pitchFamily="34" charset="-78"/>
                <a:cs typeface="Avenir Book" panose="020B0503020203020204" pitchFamily="34" charset="-78"/>
              </a:rPr>
              <a:t>Client queries .com DNS server to get amazon.com DNS server</a:t>
            </a:r>
          </a:p>
          <a:p>
            <a:r>
              <a:rPr lang="en-US" altLang="en-US" sz="2200" dirty="0">
                <a:latin typeface="Avenir Book" panose="020B0503020203020204" pitchFamily="34" charset="-78"/>
                <a:cs typeface="Avenir Book" panose="020B0503020203020204" pitchFamily="34" charset="-78"/>
              </a:rPr>
              <a:t>Client queries amazon.com DNS server to get  IP address for www.amazon.com</a:t>
            </a:r>
          </a:p>
        </p:txBody>
      </p:sp>
      <p:grpSp>
        <p:nvGrpSpPr>
          <p:cNvPr id="24" name="Group 23">
            <a:extLst>
              <a:ext uri="{FF2B5EF4-FFF2-40B4-BE49-F238E27FC236}">
                <a16:creationId xmlns:a16="http://schemas.microsoft.com/office/drawing/2014/main" id="{86A00663-77DA-9B4C-A51A-04EBC6FBCCA0}"/>
              </a:ext>
            </a:extLst>
          </p:cNvPr>
          <p:cNvGrpSpPr/>
          <p:nvPr/>
        </p:nvGrpSpPr>
        <p:grpSpPr>
          <a:xfrm>
            <a:off x="1204950" y="1268304"/>
            <a:ext cx="10910041" cy="1039383"/>
            <a:chOff x="1321991" y="1815164"/>
            <a:chExt cx="10910041" cy="1039383"/>
          </a:xfrm>
        </p:grpSpPr>
        <p:sp>
          <p:nvSpPr>
            <p:cNvPr id="25" name="Text Box 4">
              <a:extLst>
                <a:ext uri="{FF2B5EF4-FFF2-40B4-BE49-F238E27FC236}">
                  <a16:creationId xmlns:a16="http://schemas.microsoft.com/office/drawing/2014/main" id="{8DB0E7C3-8033-5949-9183-2915D95A7522}"/>
                </a:ext>
              </a:extLst>
            </p:cNvPr>
            <p:cNvSpPr txBox="1">
              <a:spLocks noChangeArrowheads="1"/>
            </p:cNvSpPr>
            <p:nvPr/>
          </p:nvSpPr>
          <p:spPr bwMode="auto">
            <a:xfrm>
              <a:off x="1321991" y="2431570"/>
              <a:ext cx="205741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.com DNS servers</a:t>
              </a:r>
            </a:p>
          </p:txBody>
        </p:sp>
        <p:sp>
          <p:nvSpPr>
            <p:cNvPr id="26" name="Text Box 5">
              <a:extLst>
                <a:ext uri="{FF2B5EF4-FFF2-40B4-BE49-F238E27FC236}">
                  <a16:creationId xmlns:a16="http://schemas.microsoft.com/office/drawing/2014/main" id="{2E5F716F-8E9B-6F4D-879A-CC62D69D957F}"/>
                </a:ext>
              </a:extLst>
            </p:cNvPr>
            <p:cNvSpPr txBox="1">
              <a:spLocks noChangeArrowheads="1"/>
            </p:cNvSpPr>
            <p:nvPr/>
          </p:nvSpPr>
          <p:spPr bwMode="auto">
            <a:xfrm>
              <a:off x="3969789" y="2432961"/>
              <a:ext cx="195454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.org DNS servers</a:t>
              </a:r>
            </a:p>
          </p:txBody>
        </p:sp>
        <p:sp>
          <p:nvSpPr>
            <p:cNvPr id="27" name="Text Box 6">
              <a:extLst>
                <a:ext uri="{FF2B5EF4-FFF2-40B4-BE49-F238E27FC236}">
                  <a16:creationId xmlns:a16="http://schemas.microsoft.com/office/drawing/2014/main" id="{67230760-6F08-C443-A901-7D6991E095B2}"/>
                </a:ext>
              </a:extLst>
            </p:cNvPr>
            <p:cNvSpPr txBox="1">
              <a:spLocks noChangeArrowheads="1"/>
            </p:cNvSpPr>
            <p:nvPr/>
          </p:nvSpPr>
          <p:spPr bwMode="auto">
            <a:xfrm>
              <a:off x="6546026" y="2432961"/>
              <a:ext cx="200523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r>
                <a:rPr kumimoji="0" lang="en-US" altLang="en-US" sz="1800" b="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edu</a:t>
              </a: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DNS servers</a:t>
              </a:r>
            </a:p>
          </p:txBody>
        </p:sp>
        <p:sp>
          <p:nvSpPr>
            <p:cNvPr id="28" name="Line 7">
              <a:extLst>
                <a:ext uri="{FF2B5EF4-FFF2-40B4-BE49-F238E27FC236}">
                  <a16:creationId xmlns:a16="http://schemas.microsoft.com/office/drawing/2014/main" id="{BA67319E-9089-5D4D-83FF-3AE2DB5B1314}"/>
                </a:ext>
              </a:extLst>
            </p:cNvPr>
            <p:cNvSpPr>
              <a:spLocks noChangeShapeType="1"/>
            </p:cNvSpPr>
            <p:nvPr/>
          </p:nvSpPr>
          <p:spPr bwMode="auto">
            <a:xfrm flipH="1">
              <a:off x="2538547" y="1831861"/>
              <a:ext cx="2075302" cy="6011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9" name="Line 8">
              <a:extLst>
                <a:ext uri="{FF2B5EF4-FFF2-40B4-BE49-F238E27FC236}">
                  <a16:creationId xmlns:a16="http://schemas.microsoft.com/office/drawing/2014/main" id="{64A53551-2118-9045-B6B4-1F713C8B8AD3}"/>
                </a:ext>
              </a:extLst>
            </p:cNvPr>
            <p:cNvSpPr>
              <a:spLocks noChangeShapeType="1"/>
            </p:cNvSpPr>
            <p:nvPr/>
          </p:nvSpPr>
          <p:spPr bwMode="auto">
            <a:xfrm>
              <a:off x="4901588" y="1815164"/>
              <a:ext cx="0" cy="61640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30" name="Line 9">
              <a:extLst>
                <a:ext uri="{FF2B5EF4-FFF2-40B4-BE49-F238E27FC236}">
                  <a16:creationId xmlns:a16="http://schemas.microsoft.com/office/drawing/2014/main" id="{B45A6D89-577E-7C44-A516-DED5E6DB81DC}"/>
                </a:ext>
              </a:extLst>
            </p:cNvPr>
            <p:cNvSpPr>
              <a:spLocks noChangeShapeType="1"/>
            </p:cNvSpPr>
            <p:nvPr/>
          </p:nvSpPr>
          <p:spPr bwMode="auto">
            <a:xfrm>
              <a:off x="5257908" y="1831861"/>
              <a:ext cx="2146864" cy="601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31" name="Text Box 29">
              <a:extLst>
                <a:ext uri="{FF2B5EF4-FFF2-40B4-BE49-F238E27FC236}">
                  <a16:creationId xmlns:a16="http://schemas.microsoft.com/office/drawing/2014/main" id="{B9DABBB2-671A-2742-937B-8D9DEE87BF80}"/>
                </a:ext>
              </a:extLst>
            </p:cNvPr>
            <p:cNvSpPr txBox="1">
              <a:spLocks noChangeArrowheads="1"/>
            </p:cNvSpPr>
            <p:nvPr/>
          </p:nvSpPr>
          <p:spPr bwMode="auto">
            <a:xfrm>
              <a:off x="4066204" y="1934852"/>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sp>
          <p:nvSpPr>
            <p:cNvPr id="32" name="Text Box 30">
              <a:extLst>
                <a:ext uri="{FF2B5EF4-FFF2-40B4-BE49-F238E27FC236}">
                  <a16:creationId xmlns:a16="http://schemas.microsoft.com/office/drawing/2014/main" id="{F8EBAC0E-17AF-6147-BA8E-98BDF7436DAD}"/>
                </a:ext>
              </a:extLst>
            </p:cNvPr>
            <p:cNvSpPr txBox="1">
              <a:spLocks noChangeArrowheads="1"/>
            </p:cNvSpPr>
            <p:nvPr/>
          </p:nvSpPr>
          <p:spPr bwMode="auto">
            <a:xfrm>
              <a:off x="5225966" y="192339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sp>
          <p:nvSpPr>
            <p:cNvPr id="33" name="TextBox 32">
              <a:extLst>
                <a:ext uri="{FF2B5EF4-FFF2-40B4-BE49-F238E27FC236}">
                  <a16:creationId xmlns:a16="http://schemas.microsoft.com/office/drawing/2014/main" id="{47834A79-77AF-0047-9901-2474CA5CB805}"/>
                </a:ext>
              </a:extLst>
            </p:cNvPr>
            <p:cNvSpPr txBox="1"/>
            <p:nvPr/>
          </p:nvSpPr>
          <p:spPr>
            <a:xfrm>
              <a:off x="9532254" y="2392882"/>
              <a:ext cx="26997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C00000"/>
                  </a:solidFill>
                  <a:effectLst/>
                  <a:uLnTx/>
                  <a:uFillTx/>
                  <a:latin typeface="Avenir Book" panose="020B0503020203020204" pitchFamily="34" charset="-78"/>
                  <a:cs typeface="Avenir Book" panose="020B0503020203020204" pitchFamily="34" charset="-78"/>
                </a:rPr>
                <a:t>Top Level Domain</a:t>
              </a:r>
            </a:p>
          </p:txBody>
        </p:sp>
      </p:grpSp>
      <p:grpSp>
        <p:nvGrpSpPr>
          <p:cNvPr id="34" name="Group 33">
            <a:extLst>
              <a:ext uri="{FF2B5EF4-FFF2-40B4-BE49-F238E27FC236}">
                <a16:creationId xmlns:a16="http://schemas.microsoft.com/office/drawing/2014/main" id="{2A62B1BD-DD42-D845-9BBE-BE085C24631D}"/>
              </a:ext>
            </a:extLst>
          </p:cNvPr>
          <p:cNvGrpSpPr/>
          <p:nvPr/>
        </p:nvGrpSpPr>
        <p:grpSpPr>
          <a:xfrm>
            <a:off x="3757332" y="877677"/>
            <a:ext cx="7244572" cy="461665"/>
            <a:chOff x="3874373" y="1424537"/>
            <a:chExt cx="7244572" cy="461665"/>
          </a:xfrm>
        </p:grpSpPr>
        <p:sp>
          <p:nvSpPr>
            <p:cNvPr id="35" name="Text Box 2">
              <a:extLst>
                <a:ext uri="{FF2B5EF4-FFF2-40B4-BE49-F238E27FC236}">
                  <a16:creationId xmlns:a16="http://schemas.microsoft.com/office/drawing/2014/main" id="{10CE294D-681E-A241-BD53-A34355A36495}"/>
                </a:ext>
              </a:extLst>
            </p:cNvPr>
            <p:cNvSpPr txBox="1">
              <a:spLocks noChangeArrowheads="1"/>
            </p:cNvSpPr>
            <p:nvPr/>
          </p:nvSpPr>
          <p:spPr bwMode="auto">
            <a:xfrm>
              <a:off x="3874373" y="1432519"/>
              <a:ext cx="2064866" cy="36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Root DNS Servers</a:t>
              </a:r>
            </a:p>
          </p:txBody>
        </p:sp>
        <p:sp>
          <p:nvSpPr>
            <p:cNvPr id="36" name="TextBox 35">
              <a:extLst>
                <a:ext uri="{FF2B5EF4-FFF2-40B4-BE49-F238E27FC236}">
                  <a16:creationId xmlns:a16="http://schemas.microsoft.com/office/drawing/2014/main" id="{306AE851-5852-CE4F-8F0F-42EF70A401C4}"/>
                </a:ext>
              </a:extLst>
            </p:cNvPr>
            <p:cNvSpPr txBox="1"/>
            <p:nvPr/>
          </p:nvSpPr>
          <p:spPr>
            <a:xfrm>
              <a:off x="10283460" y="1424537"/>
              <a:ext cx="83548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C00000"/>
                  </a:solidFill>
                  <a:effectLst/>
                  <a:uLnTx/>
                  <a:uFillTx/>
                  <a:latin typeface="Avenir Book" panose="020B0503020203020204" pitchFamily="34" charset="-78"/>
                  <a:cs typeface="Avenir Book" panose="020B0503020203020204" pitchFamily="34" charset="-78"/>
                </a:rPr>
                <a:t>Root</a:t>
              </a:r>
            </a:p>
          </p:txBody>
        </p:sp>
      </p:grpSp>
      <p:grpSp>
        <p:nvGrpSpPr>
          <p:cNvPr id="37" name="Group 36">
            <a:extLst>
              <a:ext uri="{FF2B5EF4-FFF2-40B4-BE49-F238E27FC236}">
                <a16:creationId xmlns:a16="http://schemas.microsoft.com/office/drawing/2014/main" id="{CC7CCAC6-2E30-B94C-ABE6-16301CFD8E18}"/>
              </a:ext>
            </a:extLst>
          </p:cNvPr>
          <p:cNvGrpSpPr/>
          <p:nvPr/>
        </p:nvGrpSpPr>
        <p:grpSpPr>
          <a:xfrm>
            <a:off x="760668" y="2220045"/>
            <a:ext cx="10824187" cy="1052631"/>
            <a:chOff x="877709" y="2766905"/>
            <a:chExt cx="10824187" cy="1052631"/>
          </a:xfrm>
        </p:grpSpPr>
        <p:sp>
          <p:nvSpPr>
            <p:cNvPr id="38" name="Text Box 10">
              <a:extLst>
                <a:ext uri="{FF2B5EF4-FFF2-40B4-BE49-F238E27FC236}">
                  <a16:creationId xmlns:a16="http://schemas.microsoft.com/office/drawing/2014/main" id="{48A982BB-AB47-3F43-B500-136E591676A0}"/>
                </a:ext>
              </a:extLst>
            </p:cNvPr>
            <p:cNvSpPr txBox="1">
              <a:spLocks noChangeArrowheads="1"/>
            </p:cNvSpPr>
            <p:nvPr/>
          </p:nvSpPr>
          <p:spPr bwMode="auto">
            <a:xfrm>
              <a:off x="6241887" y="3150942"/>
              <a:ext cx="1478951"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nyu.edu</a:t>
              </a:r>
              <a:endPar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DNS servers</a:t>
              </a:r>
            </a:p>
          </p:txBody>
        </p:sp>
        <p:sp>
          <p:nvSpPr>
            <p:cNvPr id="39" name="Text Box 11">
              <a:extLst>
                <a:ext uri="{FF2B5EF4-FFF2-40B4-BE49-F238E27FC236}">
                  <a16:creationId xmlns:a16="http://schemas.microsoft.com/office/drawing/2014/main" id="{2B6BDDC7-E847-3847-933D-4C32FCB6E8A4}"/>
                </a:ext>
              </a:extLst>
            </p:cNvPr>
            <p:cNvSpPr txBox="1">
              <a:spLocks noChangeArrowheads="1"/>
            </p:cNvSpPr>
            <p:nvPr/>
          </p:nvSpPr>
          <p:spPr bwMode="auto">
            <a:xfrm>
              <a:off x="7813272" y="3150942"/>
              <a:ext cx="1478951"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umass.edu</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DNS servers</a:t>
              </a:r>
            </a:p>
          </p:txBody>
        </p:sp>
        <p:sp>
          <p:nvSpPr>
            <p:cNvPr id="40" name="Line 12">
              <a:extLst>
                <a:ext uri="{FF2B5EF4-FFF2-40B4-BE49-F238E27FC236}">
                  <a16:creationId xmlns:a16="http://schemas.microsoft.com/office/drawing/2014/main" id="{320DE5FB-B16F-134F-A6AE-3A733BA85D15}"/>
                </a:ext>
              </a:extLst>
            </p:cNvPr>
            <p:cNvSpPr>
              <a:spLocks noChangeShapeType="1"/>
            </p:cNvSpPr>
            <p:nvPr/>
          </p:nvSpPr>
          <p:spPr bwMode="auto">
            <a:xfrm flipH="1">
              <a:off x="6774130" y="2766905"/>
              <a:ext cx="559079" cy="420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1" name="Line 13">
              <a:extLst>
                <a:ext uri="{FF2B5EF4-FFF2-40B4-BE49-F238E27FC236}">
                  <a16:creationId xmlns:a16="http://schemas.microsoft.com/office/drawing/2014/main" id="{083E8C6B-45A7-4E4F-BE58-4778B3424FF8}"/>
                </a:ext>
              </a:extLst>
            </p:cNvPr>
            <p:cNvSpPr>
              <a:spLocks noChangeShapeType="1"/>
            </p:cNvSpPr>
            <p:nvPr/>
          </p:nvSpPr>
          <p:spPr bwMode="auto">
            <a:xfrm>
              <a:off x="7762582" y="2766905"/>
              <a:ext cx="500935" cy="420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2" name="Text Box 14">
              <a:extLst>
                <a:ext uri="{FF2B5EF4-FFF2-40B4-BE49-F238E27FC236}">
                  <a16:creationId xmlns:a16="http://schemas.microsoft.com/office/drawing/2014/main" id="{36B8F6F2-4690-8E4C-937E-0E9481B1C3A5}"/>
                </a:ext>
              </a:extLst>
            </p:cNvPr>
            <p:cNvSpPr txBox="1">
              <a:spLocks noChangeArrowheads="1"/>
            </p:cNvSpPr>
            <p:nvPr/>
          </p:nvSpPr>
          <p:spPr bwMode="auto">
            <a:xfrm>
              <a:off x="877709" y="3173205"/>
              <a:ext cx="14446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yahoo.com</a:t>
              </a:r>
              <a:endPar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DNS servers</a:t>
              </a:r>
            </a:p>
          </p:txBody>
        </p:sp>
        <p:sp>
          <p:nvSpPr>
            <p:cNvPr id="43" name="Text Box 15">
              <a:extLst>
                <a:ext uri="{FF2B5EF4-FFF2-40B4-BE49-F238E27FC236}">
                  <a16:creationId xmlns:a16="http://schemas.microsoft.com/office/drawing/2014/main" id="{550F9EB0-5008-3D46-90EE-C86931D2002E}"/>
                </a:ext>
              </a:extLst>
            </p:cNvPr>
            <p:cNvSpPr txBox="1">
              <a:spLocks noChangeArrowheads="1"/>
            </p:cNvSpPr>
            <p:nvPr/>
          </p:nvSpPr>
          <p:spPr bwMode="auto">
            <a:xfrm>
              <a:off x="2484875" y="3150942"/>
              <a:ext cx="1492369"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amazon.com</a:t>
              </a:r>
              <a:endPar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DNS servers</a:t>
              </a:r>
            </a:p>
          </p:txBody>
        </p:sp>
        <p:sp>
          <p:nvSpPr>
            <p:cNvPr id="44" name="Line 16">
              <a:extLst>
                <a:ext uri="{FF2B5EF4-FFF2-40B4-BE49-F238E27FC236}">
                  <a16:creationId xmlns:a16="http://schemas.microsoft.com/office/drawing/2014/main" id="{369E9B65-3B7C-454D-AB1F-5B2406B160B6}"/>
                </a:ext>
              </a:extLst>
            </p:cNvPr>
            <p:cNvSpPr>
              <a:spLocks noChangeShapeType="1"/>
            </p:cNvSpPr>
            <p:nvPr/>
          </p:nvSpPr>
          <p:spPr bwMode="auto">
            <a:xfrm flipH="1">
              <a:off x="1666383" y="2773863"/>
              <a:ext cx="369738" cy="41325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5" name="Line 17">
              <a:extLst>
                <a:ext uri="{FF2B5EF4-FFF2-40B4-BE49-F238E27FC236}">
                  <a16:creationId xmlns:a16="http://schemas.microsoft.com/office/drawing/2014/main" id="{D471AC56-09F2-7C4D-B61A-6CCAD59D7CF4}"/>
                </a:ext>
              </a:extLst>
            </p:cNvPr>
            <p:cNvSpPr>
              <a:spLocks noChangeShapeType="1"/>
            </p:cNvSpPr>
            <p:nvPr/>
          </p:nvSpPr>
          <p:spPr bwMode="auto">
            <a:xfrm>
              <a:off x="2538547" y="2773863"/>
              <a:ext cx="429373" cy="42577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6" name="Text Box 18">
              <a:extLst>
                <a:ext uri="{FF2B5EF4-FFF2-40B4-BE49-F238E27FC236}">
                  <a16:creationId xmlns:a16="http://schemas.microsoft.com/office/drawing/2014/main" id="{1C077A09-1FCB-034D-952A-AD8C28E51F1A}"/>
                </a:ext>
              </a:extLst>
            </p:cNvPr>
            <p:cNvSpPr txBox="1">
              <a:spLocks noChangeArrowheads="1"/>
            </p:cNvSpPr>
            <p:nvPr/>
          </p:nvSpPr>
          <p:spPr bwMode="auto">
            <a:xfrm>
              <a:off x="4312691" y="3132853"/>
              <a:ext cx="1480442"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pbs.org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DNS servers</a:t>
              </a:r>
            </a:p>
          </p:txBody>
        </p:sp>
        <p:sp>
          <p:nvSpPr>
            <p:cNvPr id="47" name="Line 19">
              <a:extLst>
                <a:ext uri="{FF2B5EF4-FFF2-40B4-BE49-F238E27FC236}">
                  <a16:creationId xmlns:a16="http://schemas.microsoft.com/office/drawing/2014/main" id="{C40276EB-9757-DA42-B8CE-16A23EEE135D}"/>
                </a:ext>
              </a:extLst>
            </p:cNvPr>
            <p:cNvSpPr>
              <a:spLocks noChangeShapeType="1"/>
            </p:cNvSpPr>
            <p:nvPr/>
          </p:nvSpPr>
          <p:spPr bwMode="auto">
            <a:xfrm>
              <a:off x="4904570" y="2766905"/>
              <a:ext cx="0" cy="41743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8" name="TextBox 47">
              <a:extLst>
                <a:ext uri="{FF2B5EF4-FFF2-40B4-BE49-F238E27FC236}">
                  <a16:creationId xmlns:a16="http://schemas.microsoft.com/office/drawing/2014/main" id="{A0556E67-E222-8D43-B71A-156691CCA0D4}"/>
                </a:ext>
              </a:extLst>
            </p:cNvPr>
            <p:cNvSpPr txBox="1"/>
            <p:nvPr/>
          </p:nvSpPr>
          <p:spPr>
            <a:xfrm>
              <a:off x="9741103" y="3273362"/>
              <a:ext cx="19607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C00000"/>
                  </a:solidFill>
                  <a:effectLst/>
                  <a:uLnTx/>
                  <a:uFillTx/>
                  <a:latin typeface="Avenir Book" panose="020B0503020203020204" pitchFamily="34" charset="-78"/>
                  <a:cs typeface="Avenir Book" panose="020B0503020203020204" pitchFamily="34" charset="-78"/>
                </a:rPr>
                <a:t>Authoritative</a:t>
              </a:r>
            </a:p>
          </p:txBody>
        </p:sp>
        <p:sp>
          <p:nvSpPr>
            <p:cNvPr id="49" name="Text Box 30">
              <a:extLst>
                <a:ext uri="{FF2B5EF4-FFF2-40B4-BE49-F238E27FC236}">
                  <a16:creationId xmlns:a16="http://schemas.microsoft.com/office/drawing/2014/main" id="{F5BAA8E7-838D-494A-81C4-58D94A012B59}"/>
                </a:ext>
              </a:extLst>
            </p:cNvPr>
            <p:cNvSpPr txBox="1">
              <a:spLocks noChangeArrowheads="1"/>
            </p:cNvSpPr>
            <p:nvPr/>
          </p:nvSpPr>
          <p:spPr bwMode="auto">
            <a:xfrm>
              <a:off x="7292568" y="2785396"/>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sp>
          <p:nvSpPr>
            <p:cNvPr id="50" name="Text Box 30">
              <a:extLst>
                <a:ext uri="{FF2B5EF4-FFF2-40B4-BE49-F238E27FC236}">
                  <a16:creationId xmlns:a16="http://schemas.microsoft.com/office/drawing/2014/main" id="{2AD59D99-9460-DA4B-AF7A-451CBE5B39FF}"/>
                </a:ext>
              </a:extLst>
            </p:cNvPr>
            <p:cNvSpPr txBox="1">
              <a:spLocks noChangeArrowheads="1"/>
            </p:cNvSpPr>
            <p:nvPr/>
          </p:nvSpPr>
          <p:spPr bwMode="auto">
            <a:xfrm>
              <a:off x="2030793" y="277633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sp>
          <p:nvSpPr>
            <p:cNvPr id="51" name="Text Box 30">
              <a:extLst>
                <a:ext uri="{FF2B5EF4-FFF2-40B4-BE49-F238E27FC236}">
                  <a16:creationId xmlns:a16="http://schemas.microsoft.com/office/drawing/2014/main" id="{2B85C740-28F8-0449-B6AC-74E686461996}"/>
                </a:ext>
              </a:extLst>
            </p:cNvPr>
            <p:cNvSpPr txBox="1">
              <a:spLocks noChangeArrowheads="1"/>
            </p:cNvSpPr>
            <p:nvPr/>
          </p:nvSpPr>
          <p:spPr bwMode="auto">
            <a:xfrm>
              <a:off x="4390346" y="2768742"/>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sp>
          <p:nvSpPr>
            <p:cNvPr id="52" name="Text Box 30">
              <a:extLst>
                <a:ext uri="{FF2B5EF4-FFF2-40B4-BE49-F238E27FC236}">
                  <a16:creationId xmlns:a16="http://schemas.microsoft.com/office/drawing/2014/main" id="{D033AF36-F2BE-7F41-93BB-422A537DEEFF}"/>
                </a:ext>
              </a:extLst>
            </p:cNvPr>
            <p:cNvSpPr txBox="1">
              <a:spLocks noChangeArrowheads="1"/>
            </p:cNvSpPr>
            <p:nvPr/>
          </p:nvSpPr>
          <p:spPr bwMode="auto">
            <a:xfrm>
              <a:off x="4877758" y="2777057"/>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t>
              </a:r>
            </a:p>
          </p:txBody>
        </p:sp>
      </p:grpSp>
    </p:spTree>
    <p:extLst>
      <p:ext uri="{BB962C8B-B14F-4D97-AF65-F5344CB8AC3E}">
        <p14:creationId xmlns:p14="http://schemas.microsoft.com/office/powerpoint/2010/main" val="22610116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2"/>
          <p:cNvSpPr>
            <a:spLocks noGrp="1" noChangeArrowheads="1"/>
          </p:cNvSpPr>
          <p:nvPr>
            <p:ph type="title"/>
          </p:nvPr>
        </p:nvSpPr>
        <p:spPr>
          <a:xfrm>
            <a:off x="2066319" y="191395"/>
            <a:ext cx="7772400" cy="681036"/>
          </a:xfrm>
        </p:spPr>
        <p:txBody>
          <a:bodyPr/>
          <a:lstStyle/>
          <a:p>
            <a:pPr algn="ctr"/>
            <a:r>
              <a:rPr lang="en-US" altLang="en-US" sz="4000" dirty="0">
                <a:latin typeface="Avenir Book" panose="020B0503020203020204" pitchFamily="34" charset="-78"/>
                <a:cs typeface="Avenir Book" panose="020B0503020203020204" pitchFamily="34" charset="-78"/>
              </a:rPr>
              <a:t>DNS: Root Name Servers</a:t>
            </a:r>
            <a:endParaRPr lang="en-US" altLang="en-US" dirty="0">
              <a:latin typeface="Avenir Book" panose="020B0503020203020204" pitchFamily="34" charset="-78"/>
              <a:cs typeface="Avenir Book" panose="020B0503020203020204" pitchFamily="34" charset="-78"/>
            </a:endParaRPr>
          </a:p>
        </p:txBody>
      </p:sp>
      <p:sp>
        <p:nvSpPr>
          <p:cNvPr id="151556" name="Rectangle 3"/>
          <p:cNvSpPr>
            <a:spLocks noGrp="1" noChangeArrowheads="1"/>
          </p:cNvSpPr>
          <p:nvPr>
            <p:ph sz="half" idx="1"/>
          </p:nvPr>
        </p:nvSpPr>
        <p:spPr>
          <a:xfrm>
            <a:off x="614597" y="1086645"/>
            <a:ext cx="11257613" cy="4648200"/>
          </a:xfrm>
        </p:spPr>
        <p:txBody>
          <a:bodyPr/>
          <a:lstStyle/>
          <a:p>
            <a:r>
              <a:rPr lang="en-US" altLang="en-US" sz="2400" dirty="0">
                <a:latin typeface="Avenir Book" panose="020B0503020203020204" pitchFamily="34" charset="-78"/>
                <a:cs typeface="Avenir Book" panose="020B0503020203020204" pitchFamily="34" charset="-78"/>
              </a:rPr>
              <a:t>Contacted by local name server that can not resolve name</a:t>
            </a:r>
          </a:p>
          <a:p>
            <a:r>
              <a:rPr lang="en-US" altLang="en-US" sz="2400" dirty="0">
                <a:latin typeface="Avenir Book" panose="020B0503020203020204" pitchFamily="34" charset="-78"/>
                <a:cs typeface="Avenir Book" panose="020B0503020203020204" pitchFamily="34" charset="-78"/>
              </a:rPr>
              <a:t>Root name server:</a:t>
            </a:r>
          </a:p>
          <a:p>
            <a:pPr lvl="1"/>
            <a:r>
              <a:rPr lang="en-US" altLang="en-US" sz="2200" dirty="0">
                <a:latin typeface="Avenir Book" panose="020B0503020203020204" pitchFamily="34" charset="-78"/>
                <a:cs typeface="Avenir Book" panose="020B0503020203020204" pitchFamily="34" charset="-78"/>
              </a:rPr>
              <a:t>Provides IP addresses of the TLD servers</a:t>
            </a:r>
          </a:p>
          <a:p>
            <a:pPr lvl="1"/>
            <a:r>
              <a:rPr lang="en-US" dirty="0">
                <a:solidFill>
                  <a:prstClr val="black"/>
                </a:solidFill>
                <a:latin typeface="Avenir Book" panose="020B0503020203020204" pitchFamily="34" charset="-78"/>
                <a:cs typeface="Avenir Book" panose="020B0503020203020204" pitchFamily="34" charset="-78"/>
              </a:rPr>
              <a:t>ICANN </a:t>
            </a:r>
            <a:r>
              <a:rPr lang="en-US" sz="2000" dirty="0">
                <a:solidFill>
                  <a:prstClr val="black"/>
                </a:solidFill>
                <a:latin typeface="Avenir Book" panose="020B0503020203020204" pitchFamily="34" charset="-78"/>
                <a:cs typeface="Avenir Book" panose="020B0503020203020204" pitchFamily="34" charset="-78"/>
              </a:rPr>
              <a:t>(Internet Corporation for Assigned Names and Numbers)</a:t>
            </a:r>
            <a:r>
              <a:rPr lang="en-US" sz="20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 </a:t>
            </a:r>
            <a:r>
              <a:rPr lang="en-US"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manages root DNS domain</a:t>
            </a:r>
            <a:endParaRPr lang="en-US" dirty="0">
              <a:solidFill>
                <a:prstClr val="black"/>
              </a:solidFill>
              <a:latin typeface="Avenir Book" panose="020B0503020203020204" pitchFamily="34" charset="-78"/>
              <a:cs typeface="Avenir Book" panose="020B0503020203020204" pitchFamily="34" charset="-78"/>
            </a:endParaRPr>
          </a:p>
          <a:p>
            <a:pPr marL="457200" lvl="1" indent="0">
              <a:buNone/>
            </a:pPr>
            <a:endParaRPr lang="en-US" altLang="en-US" sz="2200" dirty="0">
              <a:latin typeface="Avenir Book" panose="020B0503020203020204" pitchFamily="34" charset="-78"/>
              <a:cs typeface="Avenir Book" panose="020B0503020203020204" pitchFamily="34" charset="-78"/>
            </a:endParaRPr>
          </a:p>
        </p:txBody>
      </p:sp>
      <p:pic>
        <p:nvPicPr>
          <p:cNvPr id="2" name="Picture 1">
            <a:extLst>
              <a:ext uri="{FF2B5EF4-FFF2-40B4-BE49-F238E27FC236}">
                <a16:creationId xmlns:a16="http://schemas.microsoft.com/office/drawing/2014/main" id="{8809155A-00D5-6735-C3FC-C705CABB8D90}"/>
              </a:ext>
            </a:extLst>
          </p:cNvPr>
          <p:cNvPicPr>
            <a:picLocks noChangeAspect="1"/>
          </p:cNvPicPr>
          <p:nvPr/>
        </p:nvPicPr>
        <p:blipFill>
          <a:blip r:embed="rId3"/>
          <a:stretch>
            <a:fillRect/>
          </a:stretch>
        </p:blipFill>
        <p:spPr>
          <a:xfrm>
            <a:off x="4886464" y="3013570"/>
            <a:ext cx="7122656" cy="2152001"/>
          </a:xfrm>
          <a:prstGeom prst="rect">
            <a:avLst/>
          </a:prstGeom>
        </p:spPr>
      </p:pic>
      <p:sp>
        <p:nvSpPr>
          <p:cNvPr id="3" name="Rectangle 2">
            <a:extLst>
              <a:ext uri="{FF2B5EF4-FFF2-40B4-BE49-F238E27FC236}">
                <a16:creationId xmlns:a16="http://schemas.microsoft.com/office/drawing/2014/main" id="{3E34FB9D-5D92-E427-B7CE-5BC5369071D3}"/>
              </a:ext>
            </a:extLst>
          </p:cNvPr>
          <p:cNvSpPr/>
          <p:nvPr/>
        </p:nvSpPr>
        <p:spPr>
          <a:xfrm>
            <a:off x="6940647" y="3030194"/>
            <a:ext cx="2646699" cy="379307"/>
          </a:xfrm>
          <a:prstGeom prst="rect">
            <a:avLst/>
          </a:prstGeom>
          <a:solidFill>
            <a:srgbClr val="FBBFC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9201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2"/>
          <p:cNvSpPr>
            <a:spLocks noGrp="1" noChangeArrowheads="1"/>
          </p:cNvSpPr>
          <p:nvPr>
            <p:ph type="title"/>
          </p:nvPr>
        </p:nvSpPr>
        <p:spPr>
          <a:xfrm>
            <a:off x="2066319" y="191395"/>
            <a:ext cx="7772400" cy="681036"/>
          </a:xfrm>
        </p:spPr>
        <p:txBody>
          <a:bodyPr/>
          <a:lstStyle/>
          <a:p>
            <a:pPr algn="ctr"/>
            <a:r>
              <a:rPr lang="en-US" altLang="en-US" sz="4000" dirty="0">
                <a:latin typeface="Avenir Book" panose="020B0503020203020204" pitchFamily="34" charset="-78"/>
                <a:cs typeface="Avenir Book" panose="020B0503020203020204" pitchFamily="34" charset="-78"/>
              </a:rPr>
              <a:t>DNS: Root Name Servers</a:t>
            </a:r>
            <a:endParaRPr lang="en-US" altLang="en-US" dirty="0">
              <a:latin typeface="Avenir Book" panose="020B0503020203020204" pitchFamily="34" charset="-78"/>
              <a:cs typeface="Avenir Book" panose="020B0503020203020204" pitchFamily="34" charset="-78"/>
            </a:endParaRPr>
          </a:p>
        </p:txBody>
      </p:sp>
      <p:sp>
        <p:nvSpPr>
          <p:cNvPr id="176133" name="Rectangle 20"/>
          <p:cNvSpPr>
            <a:spLocks noChangeArrowheads="1"/>
          </p:cNvSpPr>
          <p:nvPr/>
        </p:nvSpPr>
        <p:spPr bwMode="auto">
          <a:xfrm>
            <a:off x="1373139" y="962269"/>
            <a:ext cx="9904369"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en-US" dirty="0">
                <a:latin typeface="Avenir Book" panose="020B0503020203020204" pitchFamily="34" charset="-78"/>
                <a:cs typeface="Avenir Book" panose="020B0503020203020204" pitchFamily="34" charset="-78"/>
              </a:rPr>
              <a:t>13 logical root name </a:t>
            </a:r>
            <a:r>
              <a:rPr lang="ja-JP" altLang="en-US" dirty="0">
                <a:latin typeface="Avenir Book" panose="020B0503020203020204" pitchFamily="34" charset="-78"/>
                <a:cs typeface="Avenir Book" panose="020B0503020203020204" pitchFamily="34" charset="-78"/>
              </a:rPr>
              <a:t>“</a:t>
            </a:r>
            <a:r>
              <a:rPr lang="en-US" altLang="ja-JP" dirty="0">
                <a:latin typeface="Avenir Book" panose="020B0503020203020204" pitchFamily="34" charset="-78"/>
                <a:cs typeface="Avenir Book" panose="020B0503020203020204" pitchFamily="34" charset="-78"/>
              </a:rPr>
              <a:t>servers</a:t>
            </a:r>
            <a:r>
              <a:rPr lang="ja-JP" altLang="en-US" dirty="0">
                <a:latin typeface="Avenir Book" panose="020B0503020203020204" pitchFamily="34" charset="-78"/>
                <a:cs typeface="Avenir Book" panose="020B0503020203020204" pitchFamily="34" charset="-78"/>
              </a:rPr>
              <a:t>”</a:t>
            </a:r>
            <a:r>
              <a:rPr lang="en-US" altLang="ja-JP" dirty="0">
                <a:latin typeface="Avenir Book" panose="020B0503020203020204" pitchFamily="34" charset="-78"/>
                <a:cs typeface="Avenir Book" panose="020B0503020203020204" pitchFamily="34" charset="-78"/>
              </a:rPr>
              <a:t> worldwide</a:t>
            </a:r>
          </a:p>
          <a:p>
            <a:pPr>
              <a:lnSpc>
                <a:spcPct val="85000"/>
              </a:lnSpc>
            </a:pPr>
            <a:endParaRPr lang="en-US" altLang="ja-JP" dirty="0">
              <a:latin typeface="Avenir Book" panose="020B0503020203020204" pitchFamily="34" charset="-78"/>
              <a:cs typeface="Avenir Book" panose="020B0503020203020204" pitchFamily="34" charset="-78"/>
            </a:endParaRPr>
          </a:p>
          <a:p>
            <a:pPr marL="285750" indent="-285750">
              <a:lnSpc>
                <a:spcPct val="85000"/>
              </a:lnSpc>
              <a:buClr>
                <a:srgbClr val="000090"/>
              </a:buClr>
              <a:buSzPct val="100000"/>
              <a:buFont typeface="Arial" panose="020B0604020202020204" pitchFamily="34" charset="0"/>
              <a:buChar char="•"/>
            </a:pPr>
            <a:r>
              <a:rPr lang="en-US" altLang="ja-JP" sz="1800" dirty="0">
                <a:latin typeface="Avenir Book" panose="020B0503020203020204" pitchFamily="34" charset="-78"/>
                <a:cs typeface="Avenir Book" panose="020B0503020203020204" pitchFamily="34" charset="-78"/>
              </a:rPr>
              <a:t>Each “server” replicated many times</a:t>
            </a:r>
          </a:p>
        </p:txBody>
      </p:sp>
      <p:sp>
        <p:nvSpPr>
          <p:cNvPr id="151558" name="AutoShape 22"/>
          <p:cNvSpPr>
            <a:spLocks noChangeAspect="1" noChangeArrowheads="1"/>
          </p:cNvSpPr>
          <p:nvPr/>
        </p:nvSpPr>
        <p:spPr bwMode="auto">
          <a:xfrm>
            <a:off x="2936170" y="2110032"/>
            <a:ext cx="578485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Avenir Book" panose="020B0503020203020204" pitchFamily="34" charset="-78"/>
              <a:cs typeface="Avenir Book" panose="020B0503020203020204" pitchFamily="34" charset="-78"/>
            </a:endParaRPr>
          </a:p>
        </p:txBody>
      </p:sp>
      <p:pic>
        <p:nvPicPr>
          <p:cNvPr id="151559" name="Picture 23" descr="worl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971" y="2906956"/>
            <a:ext cx="4319587"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60" name="Text Box 25"/>
          <p:cNvSpPr txBox="1">
            <a:spLocks noChangeArrowheads="1"/>
          </p:cNvSpPr>
          <p:nvPr/>
        </p:nvSpPr>
        <p:spPr bwMode="auto">
          <a:xfrm>
            <a:off x="2663121" y="3689595"/>
            <a:ext cx="20907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a. Verisign, Los Angeles CA</a:t>
            </a:r>
          </a:p>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    (5 other sites)</a:t>
            </a:r>
          </a:p>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b. USC-ISI Marina del Rey, CA</a:t>
            </a:r>
          </a:p>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l. ICANN Los Angeles, CA</a:t>
            </a:r>
          </a:p>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   (41 other sites)</a:t>
            </a:r>
            <a:endParaRPr lang="en-US" altLang="en-US" sz="2400">
              <a:latin typeface="Avenir Book" panose="020B0503020203020204" pitchFamily="34" charset="-78"/>
              <a:cs typeface="Avenir Book" panose="020B0503020203020204" pitchFamily="34" charset="-78"/>
            </a:endParaRPr>
          </a:p>
        </p:txBody>
      </p:sp>
      <p:sp>
        <p:nvSpPr>
          <p:cNvPr id="151561" name="Freeform 26"/>
          <p:cNvSpPr>
            <a:spLocks/>
          </p:cNvSpPr>
          <p:nvPr/>
        </p:nvSpPr>
        <p:spPr bwMode="auto">
          <a:xfrm>
            <a:off x="4212520" y="3641969"/>
            <a:ext cx="531812" cy="341312"/>
          </a:xfrm>
          <a:custGeom>
            <a:avLst/>
            <a:gdLst>
              <a:gd name="T0" fmla="*/ 0 w 582"/>
              <a:gd name="T1" fmla="*/ 2147483647 h 426"/>
              <a:gd name="T2" fmla="*/ 2147483647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a:latin typeface="Avenir Book" panose="020B0503020203020204" pitchFamily="34" charset="-78"/>
              <a:cs typeface="Avenir Book" panose="020B0503020203020204" pitchFamily="34" charset="-78"/>
            </a:endParaRPr>
          </a:p>
        </p:txBody>
      </p:sp>
      <p:sp>
        <p:nvSpPr>
          <p:cNvPr id="151562" name="Text Box 27"/>
          <p:cNvSpPr txBox="1">
            <a:spLocks noChangeArrowheads="1"/>
          </p:cNvSpPr>
          <p:nvPr/>
        </p:nvSpPr>
        <p:spPr bwMode="auto">
          <a:xfrm>
            <a:off x="2659945" y="2862506"/>
            <a:ext cx="1949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e. NASA Mt View, CA</a:t>
            </a:r>
          </a:p>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f. Internet Software C.</a:t>
            </a:r>
          </a:p>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Palo Alto, CA (and 48 other   sites)</a:t>
            </a:r>
            <a:endParaRPr lang="en-US" altLang="en-US" sz="2400">
              <a:latin typeface="Avenir Book" panose="020B0503020203020204" pitchFamily="34" charset="-78"/>
              <a:cs typeface="Avenir Book" panose="020B0503020203020204" pitchFamily="34" charset="-78"/>
            </a:endParaRPr>
          </a:p>
        </p:txBody>
      </p:sp>
      <p:sp>
        <p:nvSpPr>
          <p:cNvPr id="151563" name="Freeform 28"/>
          <p:cNvSpPr>
            <a:spLocks/>
          </p:cNvSpPr>
          <p:nvPr/>
        </p:nvSpPr>
        <p:spPr bwMode="auto">
          <a:xfrm flipV="1">
            <a:off x="3879145" y="3397494"/>
            <a:ext cx="817562" cy="184150"/>
          </a:xfrm>
          <a:custGeom>
            <a:avLst/>
            <a:gdLst>
              <a:gd name="T0" fmla="*/ 0 w 582"/>
              <a:gd name="T1" fmla="*/ 2147483647 h 426"/>
              <a:gd name="T2" fmla="*/ 2147483647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a:latin typeface="Avenir Book" panose="020B0503020203020204" pitchFamily="34" charset="-78"/>
              <a:cs typeface="Avenir Book" panose="020B0503020203020204" pitchFamily="34" charset="-78"/>
            </a:endParaRPr>
          </a:p>
        </p:txBody>
      </p:sp>
      <p:sp>
        <p:nvSpPr>
          <p:cNvPr id="151564" name="Text Box 29"/>
          <p:cNvSpPr txBox="1">
            <a:spLocks noChangeArrowheads="1"/>
          </p:cNvSpPr>
          <p:nvPr/>
        </p:nvSpPr>
        <p:spPr bwMode="auto">
          <a:xfrm>
            <a:off x="6752520" y="2502145"/>
            <a:ext cx="2278062"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i. Netnod, Stockholm (37 other sites)</a:t>
            </a:r>
          </a:p>
        </p:txBody>
      </p:sp>
      <p:sp>
        <p:nvSpPr>
          <p:cNvPr id="151565" name="Freeform 30"/>
          <p:cNvSpPr>
            <a:spLocks/>
          </p:cNvSpPr>
          <p:nvPr/>
        </p:nvSpPr>
        <p:spPr bwMode="auto">
          <a:xfrm>
            <a:off x="6387396" y="2597394"/>
            <a:ext cx="446087" cy="654050"/>
          </a:xfrm>
          <a:custGeom>
            <a:avLst/>
            <a:gdLst>
              <a:gd name="T0" fmla="*/ 2147483647 w 666"/>
              <a:gd name="T1" fmla="*/ 0 h 1005"/>
              <a:gd name="T2" fmla="*/ 0 w 666"/>
              <a:gd name="T3" fmla="*/ 2147483647 h 1005"/>
              <a:gd name="T4" fmla="*/ 0 60000 65536"/>
              <a:gd name="T5" fmla="*/ 0 60000 65536"/>
              <a:gd name="T6" fmla="*/ 0 w 666"/>
              <a:gd name="T7" fmla="*/ 0 h 1005"/>
              <a:gd name="T8" fmla="*/ 666 w 666"/>
              <a:gd name="T9" fmla="*/ 1005 h 1005"/>
            </a:gdLst>
            <a:ahLst/>
            <a:cxnLst>
              <a:cxn ang="T4">
                <a:pos x="T0" y="T1"/>
              </a:cxn>
              <a:cxn ang="T5">
                <a:pos x="T2" y="T3"/>
              </a:cxn>
            </a:cxnLst>
            <a:rect l="T6" t="T7" r="T8" b="T9"/>
            <a:pathLst>
              <a:path w="666" h="1005">
                <a:moveTo>
                  <a:pt x="666" y="0"/>
                </a:moveTo>
                <a:lnTo>
                  <a:pt x="0" y="1005"/>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a:latin typeface="Avenir Book" panose="020B0503020203020204" pitchFamily="34" charset="-78"/>
              <a:cs typeface="Avenir Book" panose="020B0503020203020204" pitchFamily="34" charset="-78"/>
            </a:endParaRPr>
          </a:p>
        </p:txBody>
      </p:sp>
      <p:sp>
        <p:nvSpPr>
          <p:cNvPr id="151566" name="Text Box 31"/>
          <p:cNvSpPr txBox="1">
            <a:spLocks noChangeArrowheads="1"/>
          </p:cNvSpPr>
          <p:nvPr/>
        </p:nvSpPr>
        <p:spPr bwMode="auto">
          <a:xfrm>
            <a:off x="6789033" y="2213219"/>
            <a:ext cx="25193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k. RIPE London (17 other sites)</a:t>
            </a:r>
            <a:endParaRPr lang="en-US" altLang="en-US" sz="2400">
              <a:latin typeface="Avenir Book" panose="020B0503020203020204" pitchFamily="34" charset="-78"/>
              <a:cs typeface="Avenir Book" panose="020B0503020203020204" pitchFamily="34" charset="-78"/>
            </a:endParaRPr>
          </a:p>
        </p:txBody>
      </p:sp>
      <p:sp>
        <p:nvSpPr>
          <p:cNvPr id="151567" name="Freeform 32"/>
          <p:cNvSpPr>
            <a:spLocks/>
          </p:cNvSpPr>
          <p:nvPr/>
        </p:nvSpPr>
        <p:spPr bwMode="auto">
          <a:xfrm>
            <a:off x="6206420" y="2391019"/>
            <a:ext cx="615950" cy="946150"/>
          </a:xfrm>
          <a:custGeom>
            <a:avLst/>
            <a:gdLst>
              <a:gd name="T0" fmla="*/ 2147483647 w 922"/>
              <a:gd name="T1" fmla="*/ 0 h 1448"/>
              <a:gd name="T2" fmla="*/ 0 w 922"/>
              <a:gd name="T3" fmla="*/ 2147483647 h 1448"/>
              <a:gd name="T4" fmla="*/ 0 60000 65536"/>
              <a:gd name="T5" fmla="*/ 0 60000 65536"/>
              <a:gd name="T6" fmla="*/ 0 w 922"/>
              <a:gd name="T7" fmla="*/ 0 h 1448"/>
              <a:gd name="T8" fmla="*/ 922 w 922"/>
              <a:gd name="T9" fmla="*/ 1448 h 1448"/>
            </a:gdLst>
            <a:ahLst/>
            <a:cxnLst>
              <a:cxn ang="T4">
                <a:pos x="T0" y="T1"/>
              </a:cxn>
              <a:cxn ang="T5">
                <a:pos x="T2" y="T3"/>
              </a:cxn>
            </a:cxnLst>
            <a:rect l="T6" t="T7" r="T8" b="T9"/>
            <a:pathLst>
              <a:path w="922" h="1448">
                <a:moveTo>
                  <a:pt x="922" y="0"/>
                </a:moveTo>
                <a:lnTo>
                  <a:pt x="0" y="1448"/>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a:latin typeface="Avenir Book" panose="020B0503020203020204" pitchFamily="34" charset="-78"/>
              <a:cs typeface="Avenir Book" panose="020B0503020203020204" pitchFamily="34" charset="-78"/>
            </a:endParaRPr>
          </a:p>
        </p:txBody>
      </p:sp>
      <p:sp>
        <p:nvSpPr>
          <p:cNvPr id="151568" name="Text Box 33"/>
          <p:cNvSpPr txBox="1">
            <a:spLocks noChangeArrowheads="1"/>
          </p:cNvSpPr>
          <p:nvPr/>
        </p:nvSpPr>
        <p:spPr bwMode="auto">
          <a:xfrm>
            <a:off x="8367007" y="2832344"/>
            <a:ext cx="176688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m. WIDE Tokyo</a:t>
            </a:r>
          </a:p>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(5 other sites)</a:t>
            </a:r>
            <a:endParaRPr lang="en-US" altLang="en-US" sz="2400">
              <a:latin typeface="Avenir Book" panose="020B0503020203020204" pitchFamily="34" charset="-78"/>
              <a:cs typeface="Avenir Book" panose="020B0503020203020204" pitchFamily="34" charset="-78"/>
            </a:endParaRPr>
          </a:p>
        </p:txBody>
      </p:sp>
      <p:sp>
        <p:nvSpPr>
          <p:cNvPr id="151569" name="Freeform 34"/>
          <p:cNvSpPr>
            <a:spLocks/>
          </p:cNvSpPr>
          <p:nvPr/>
        </p:nvSpPr>
        <p:spPr bwMode="auto">
          <a:xfrm>
            <a:off x="8030457" y="3127619"/>
            <a:ext cx="400050" cy="431800"/>
          </a:xfrm>
          <a:custGeom>
            <a:avLst/>
            <a:gdLst>
              <a:gd name="T0" fmla="*/ 2147483647 w 252"/>
              <a:gd name="T1" fmla="*/ 0 h 462"/>
              <a:gd name="T2" fmla="*/ 0 w 252"/>
              <a:gd name="T3" fmla="*/ 2147483647 h 462"/>
              <a:gd name="T4" fmla="*/ 0 60000 65536"/>
              <a:gd name="T5" fmla="*/ 0 60000 65536"/>
              <a:gd name="T6" fmla="*/ 0 w 252"/>
              <a:gd name="T7" fmla="*/ 0 h 462"/>
              <a:gd name="T8" fmla="*/ 252 w 252"/>
              <a:gd name="T9" fmla="*/ 462 h 462"/>
            </a:gdLst>
            <a:ahLst/>
            <a:cxnLst>
              <a:cxn ang="T4">
                <a:pos x="T0" y="T1"/>
              </a:cxn>
              <a:cxn ang="T5">
                <a:pos x="T2" y="T3"/>
              </a:cxn>
            </a:cxnLst>
            <a:rect l="T6" t="T7" r="T8" b="T9"/>
            <a:pathLst>
              <a:path w="252" h="462">
                <a:moveTo>
                  <a:pt x="252" y="0"/>
                </a:moveTo>
                <a:lnTo>
                  <a:pt x="0" y="462"/>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a:latin typeface="Avenir Book" panose="020B0503020203020204" pitchFamily="34" charset="-78"/>
              <a:cs typeface="Avenir Book" panose="020B0503020203020204" pitchFamily="34" charset="-78"/>
            </a:endParaRPr>
          </a:p>
        </p:txBody>
      </p:sp>
      <p:sp>
        <p:nvSpPr>
          <p:cNvPr id="151570" name="Text Box 35"/>
          <p:cNvSpPr txBox="1">
            <a:spLocks noChangeArrowheads="1"/>
          </p:cNvSpPr>
          <p:nvPr/>
        </p:nvSpPr>
        <p:spPr bwMode="auto">
          <a:xfrm>
            <a:off x="4052182" y="2070345"/>
            <a:ext cx="259873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c. Cogent, Herndon, VA (5 other sites)</a:t>
            </a:r>
          </a:p>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d. U Maryland College Park, MD</a:t>
            </a:r>
          </a:p>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h. ARL Aberdeen, MD</a:t>
            </a:r>
          </a:p>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j. Verisign, Dulles VA (69 other sites )</a:t>
            </a:r>
            <a:endParaRPr lang="en-US" altLang="en-US" sz="2400">
              <a:latin typeface="Avenir Book" panose="020B0503020203020204" pitchFamily="34" charset="-78"/>
              <a:cs typeface="Avenir Book" panose="020B0503020203020204" pitchFamily="34" charset="-78"/>
            </a:endParaRPr>
          </a:p>
        </p:txBody>
      </p:sp>
      <p:cxnSp>
        <p:nvCxnSpPr>
          <p:cNvPr id="151572" name="Straight Arrow Connector 2"/>
          <p:cNvCxnSpPr>
            <a:cxnSpLocks noChangeShapeType="1"/>
          </p:cNvCxnSpPr>
          <p:nvPr/>
        </p:nvCxnSpPr>
        <p:spPr bwMode="auto">
          <a:xfrm flipH="1">
            <a:off x="5333296" y="2806944"/>
            <a:ext cx="7937" cy="6905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1573" name="Text Box 35"/>
          <p:cNvSpPr txBox="1">
            <a:spLocks noChangeArrowheads="1"/>
          </p:cNvSpPr>
          <p:nvPr/>
        </p:nvSpPr>
        <p:spPr bwMode="auto">
          <a:xfrm>
            <a:off x="4006146" y="4418257"/>
            <a:ext cx="1470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000">
                <a:solidFill>
                  <a:srgbClr val="000000"/>
                </a:solidFill>
                <a:latin typeface="Avenir Book" panose="020B0503020203020204" pitchFamily="34" charset="-78"/>
                <a:cs typeface="Avenir Book" panose="020B0503020203020204" pitchFamily="34" charset="-78"/>
              </a:rPr>
              <a:t>g. US DoD Columbus, OH (5 other sites)</a:t>
            </a:r>
            <a:endParaRPr lang="en-US" altLang="en-US" sz="2400">
              <a:latin typeface="Avenir Book" panose="020B0503020203020204" pitchFamily="34" charset="-78"/>
              <a:cs typeface="Avenir Book" panose="020B0503020203020204" pitchFamily="34" charset="-78"/>
            </a:endParaRPr>
          </a:p>
        </p:txBody>
      </p:sp>
      <p:cxnSp>
        <p:nvCxnSpPr>
          <p:cNvPr id="151574" name="Straight Arrow Connector 24"/>
          <p:cNvCxnSpPr>
            <a:cxnSpLocks noChangeShapeType="1"/>
            <a:stCxn id="151573" idx="0"/>
          </p:cNvCxnSpPr>
          <p:nvPr/>
        </p:nvCxnSpPr>
        <p:spPr bwMode="auto">
          <a:xfrm flipV="1">
            <a:off x="4741158" y="3473694"/>
            <a:ext cx="481013" cy="9445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195754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6F0AB-9C7D-C946-94B2-B58E3B0956D7}"/>
              </a:ext>
            </a:extLst>
          </p:cNvPr>
          <p:cNvPicPr>
            <a:picLocks noChangeAspect="1"/>
          </p:cNvPicPr>
          <p:nvPr/>
        </p:nvPicPr>
        <p:blipFill>
          <a:blip r:embed="rId3"/>
          <a:stretch>
            <a:fillRect/>
          </a:stretch>
        </p:blipFill>
        <p:spPr>
          <a:xfrm>
            <a:off x="6797347" y="3596301"/>
            <a:ext cx="5317067" cy="1606470"/>
          </a:xfrm>
          <a:prstGeom prst="rect">
            <a:avLst/>
          </a:prstGeom>
        </p:spPr>
      </p:pic>
      <p:sp>
        <p:nvSpPr>
          <p:cNvPr id="153603" name="Rectangle 2"/>
          <p:cNvSpPr>
            <a:spLocks noGrp="1" noChangeArrowheads="1"/>
          </p:cNvSpPr>
          <p:nvPr>
            <p:ph type="title"/>
          </p:nvPr>
        </p:nvSpPr>
        <p:spPr>
          <a:xfrm>
            <a:off x="2057400" y="120972"/>
            <a:ext cx="7772400" cy="660862"/>
          </a:xfrm>
        </p:spPr>
        <p:txBody>
          <a:bodyPr>
            <a:normAutofit fontScale="90000"/>
          </a:bodyPr>
          <a:lstStyle/>
          <a:p>
            <a:pPr algn="ctr"/>
            <a:r>
              <a:rPr lang="en-US" altLang="en-US" dirty="0">
                <a:latin typeface="Avenir Book" panose="020B0503020203020204" pitchFamily="34" charset="-78"/>
                <a:cs typeface="Avenir Book" panose="020B0503020203020204" pitchFamily="34" charset="-78"/>
              </a:rPr>
              <a:t>TLD, Authoritative Servers</a:t>
            </a:r>
          </a:p>
        </p:txBody>
      </p:sp>
      <p:sp>
        <p:nvSpPr>
          <p:cNvPr id="153604" name="Rectangle 3"/>
          <p:cNvSpPr>
            <a:spLocks noGrp="1" noChangeArrowheads="1"/>
          </p:cNvSpPr>
          <p:nvPr>
            <p:ph idx="1"/>
          </p:nvPr>
        </p:nvSpPr>
        <p:spPr>
          <a:xfrm>
            <a:off x="195348" y="781834"/>
            <a:ext cx="11683539" cy="4648200"/>
          </a:xfrm>
        </p:spPr>
        <p:txBody>
          <a:bodyPr/>
          <a:lstStyle/>
          <a:p>
            <a:pPr>
              <a:lnSpc>
                <a:spcPct val="90000"/>
              </a:lnSpc>
              <a:buFont typeface="Wingdings" panose="05000000000000000000" pitchFamily="2" charset="2"/>
              <a:buNone/>
            </a:pPr>
            <a:r>
              <a:rPr lang="en-US" altLang="en-US" dirty="0">
                <a:solidFill>
                  <a:srgbClr val="000099"/>
                </a:solidFill>
                <a:latin typeface="Avenir Book" panose="020B0503020203020204" pitchFamily="34" charset="-78"/>
                <a:cs typeface="Avenir Book" panose="020B0503020203020204" pitchFamily="34" charset="-78"/>
              </a:rPr>
              <a:t>Top-level Domain (TLD) Servers:</a:t>
            </a:r>
          </a:p>
          <a:p>
            <a:pPr lvl="1"/>
            <a:r>
              <a:rPr lang="en-US" altLang="en-US" sz="2000" dirty="0">
                <a:latin typeface="Avenir Book" panose="020B0503020203020204" pitchFamily="34" charset="-78"/>
                <a:cs typeface="Avenir Book" panose="020B0503020203020204" pitchFamily="34" charset="-78"/>
              </a:rPr>
              <a:t>Responsible for com, org, net, </a:t>
            </a:r>
            <a:r>
              <a:rPr lang="en-US" altLang="en-US" sz="2000" dirty="0" err="1">
                <a:latin typeface="Avenir Book" panose="020B0503020203020204" pitchFamily="34" charset="-78"/>
                <a:cs typeface="Avenir Book" panose="020B0503020203020204" pitchFamily="34" charset="-78"/>
              </a:rPr>
              <a:t>edu</a:t>
            </a:r>
            <a:r>
              <a:rPr lang="en-US" altLang="en-US" sz="2000" dirty="0">
                <a:latin typeface="Avenir Book" panose="020B0503020203020204" pitchFamily="34" charset="-78"/>
                <a:cs typeface="Avenir Book" panose="020B0503020203020204" pitchFamily="34" charset="-78"/>
              </a:rPr>
              <a:t>, and all top-level country domains, e.g.: in, </a:t>
            </a:r>
            <a:r>
              <a:rPr lang="en-US" altLang="en-US" sz="2000" dirty="0" err="1">
                <a:latin typeface="Avenir Book" panose="020B0503020203020204" pitchFamily="34" charset="-78"/>
                <a:cs typeface="Avenir Book" panose="020B0503020203020204" pitchFamily="34" charset="-78"/>
              </a:rPr>
              <a:t>uk</a:t>
            </a:r>
            <a:r>
              <a:rPr lang="en-US" altLang="en-US" sz="2000" dirty="0">
                <a:latin typeface="Avenir Book" panose="020B0503020203020204" pitchFamily="34" charset="-78"/>
                <a:cs typeface="Avenir Book" panose="020B0503020203020204" pitchFamily="34" charset="-78"/>
              </a:rPr>
              <a:t>, </a:t>
            </a:r>
            <a:r>
              <a:rPr lang="en-US" altLang="en-US" sz="2000" dirty="0" err="1">
                <a:latin typeface="Avenir Book" panose="020B0503020203020204" pitchFamily="34" charset="-78"/>
                <a:cs typeface="Avenir Book" panose="020B0503020203020204" pitchFamily="34" charset="-78"/>
              </a:rPr>
              <a:t>fr</a:t>
            </a:r>
            <a:r>
              <a:rPr lang="en-US" altLang="en-US" sz="2000" dirty="0">
                <a:latin typeface="Avenir Book" panose="020B0503020203020204" pitchFamily="34" charset="-78"/>
                <a:cs typeface="Avenir Book" panose="020B0503020203020204" pitchFamily="34" charset="-78"/>
              </a:rPr>
              <a:t>, ca, </a:t>
            </a:r>
            <a:r>
              <a:rPr lang="en-US" altLang="en-US" sz="2000" dirty="0" err="1">
                <a:latin typeface="Avenir Book" panose="020B0503020203020204" pitchFamily="34" charset="-78"/>
                <a:cs typeface="Avenir Book" panose="020B0503020203020204" pitchFamily="34" charset="-78"/>
              </a:rPr>
              <a:t>jp</a:t>
            </a:r>
            <a:endParaRPr lang="en-US" altLang="en-US" sz="2000" dirty="0">
              <a:latin typeface="Avenir Book" panose="020B0503020203020204" pitchFamily="34" charset="-78"/>
              <a:cs typeface="Avenir Book" panose="020B0503020203020204" pitchFamily="34" charset="-78"/>
            </a:endParaRPr>
          </a:p>
          <a:p>
            <a:pPr lvl="2"/>
            <a:r>
              <a:rPr lang="en-US" altLang="en-US" sz="1600" dirty="0">
                <a:solidFill>
                  <a:srgbClr val="C00000"/>
                </a:solidFill>
                <a:latin typeface="Avenir Book" panose="020B0503020203020204" pitchFamily="34" charset="-78"/>
                <a:cs typeface="Avenir Book" panose="020B0503020203020204" pitchFamily="34" charset="-78"/>
              </a:rPr>
              <a:t>Verisign Global Registry Services </a:t>
            </a:r>
            <a:r>
              <a:rPr lang="en-US" altLang="en-US" sz="1600" dirty="0">
                <a:latin typeface="Avenir Book" panose="020B0503020203020204" pitchFamily="34" charset="-78"/>
                <a:cs typeface="Avenir Book" panose="020B0503020203020204" pitchFamily="34" charset="-78"/>
              </a:rPr>
              <a:t>maintains the TLD servers for the .com domain</a:t>
            </a:r>
          </a:p>
          <a:p>
            <a:pPr lvl="2"/>
            <a:r>
              <a:rPr lang="en-US" altLang="en-US" sz="1600" dirty="0">
                <a:solidFill>
                  <a:srgbClr val="C00000"/>
                </a:solidFill>
                <a:latin typeface="Avenir Book" panose="020B0503020203020204" pitchFamily="34" charset="-78"/>
                <a:cs typeface="Avenir Book" panose="020B0503020203020204" pitchFamily="34" charset="-78"/>
              </a:rPr>
              <a:t>Educause</a:t>
            </a:r>
            <a:r>
              <a:rPr lang="en-US" altLang="en-US" sz="1600" dirty="0">
                <a:latin typeface="Avenir Book" panose="020B0503020203020204" pitchFamily="34" charset="-78"/>
                <a:cs typeface="Avenir Book" panose="020B0503020203020204" pitchFamily="34" charset="-78"/>
              </a:rPr>
              <a:t> maintains the TLD servers for the .</a:t>
            </a:r>
            <a:r>
              <a:rPr lang="en-US" altLang="en-US" sz="1600" dirty="0" err="1">
                <a:latin typeface="Avenir Book" panose="020B0503020203020204" pitchFamily="34" charset="-78"/>
                <a:cs typeface="Avenir Book" panose="020B0503020203020204" pitchFamily="34" charset="-78"/>
              </a:rPr>
              <a:t>edu</a:t>
            </a:r>
            <a:r>
              <a:rPr lang="en-US" altLang="en-US" sz="1600" dirty="0">
                <a:latin typeface="Avenir Book" panose="020B0503020203020204" pitchFamily="34" charset="-78"/>
                <a:cs typeface="Avenir Book" panose="020B0503020203020204" pitchFamily="34" charset="-78"/>
              </a:rPr>
              <a:t> domain</a:t>
            </a:r>
          </a:p>
          <a:p>
            <a:pPr>
              <a:lnSpc>
                <a:spcPct val="90000"/>
              </a:lnSpc>
              <a:buFont typeface="Wingdings" panose="05000000000000000000" pitchFamily="2" charset="2"/>
              <a:buNone/>
            </a:pPr>
            <a:endParaRPr lang="en-US" altLang="en-US" dirty="0">
              <a:solidFill>
                <a:srgbClr val="000099"/>
              </a:solidFill>
              <a:latin typeface="Avenir Book" panose="020B0503020203020204" pitchFamily="34" charset="-78"/>
              <a:cs typeface="Avenir Book" panose="020B0503020203020204" pitchFamily="34" charset="-78"/>
            </a:endParaRPr>
          </a:p>
          <a:p>
            <a:pPr>
              <a:lnSpc>
                <a:spcPct val="90000"/>
              </a:lnSpc>
              <a:buFont typeface="Wingdings" panose="05000000000000000000" pitchFamily="2" charset="2"/>
              <a:buNone/>
            </a:pPr>
            <a:r>
              <a:rPr lang="en-US" altLang="en-US" dirty="0">
                <a:solidFill>
                  <a:srgbClr val="000099"/>
                </a:solidFill>
                <a:latin typeface="Avenir Book" panose="020B0503020203020204" pitchFamily="34" charset="-78"/>
                <a:cs typeface="Avenir Book" panose="020B0503020203020204" pitchFamily="34" charset="-78"/>
              </a:rPr>
              <a:t>Authoritative DNS servers:</a:t>
            </a:r>
            <a:r>
              <a:rPr lang="en-US" altLang="en-US" dirty="0">
                <a:latin typeface="Avenir Book" panose="020B0503020203020204" pitchFamily="34" charset="-78"/>
                <a:cs typeface="Avenir Book" panose="020B0503020203020204" pitchFamily="34" charset="-78"/>
              </a:rPr>
              <a:t> </a:t>
            </a:r>
          </a:p>
          <a:p>
            <a:pPr lvl="1"/>
            <a:r>
              <a:rPr lang="en-US" altLang="en-US" sz="2000" dirty="0">
                <a:latin typeface="Avenir Book" panose="020B0503020203020204" pitchFamily="34" charset="-78"/>
                <a:cs typeface="Avenir Book" panose="020B0503020203020204" pitchFamily="34" charset="-78"/>
              </a:rPr>
              <a:t>Organization</a:t>
            </a:r>
            <a:r>
              <a:rPr lang="ja-JP" altLang="en-US" sz="2000" dirty="0">
                <a:latin typeface="Avenir Book" panose="020B0503020203020204" pitchFamily="34" charset="-78"/>
                <a:cs typeface="Avenir Book" panose="020B0503020203020204" pitchFamily="34" charset="-78"/>
              </a:rPr>
              <a:t>’</a:t>
            </a:r>
            <a:r>
              <a:rPr lang="en-US" altLang="ja-JP" sz="2000" dirty="0">
                <a:latin typeface="Avenir Book" panose="020B0503020203020204" pitchFamily="34" charset="-78"/>
                <a:cs typeface="Avenir Book" panose="020B0503020203020204" pitchFamily="34" charset="-78"/>
              </a:rPr>
              <a:t>s own DNS server(s), providing authoritative hostname to IP mappings for organization</a:t>
            </a:r>
            <a:r>
              <a:rPr lang="ja-JP" altLang="en-US" sz="2000" dirty="0">
                <a:latin typeface="Avenir Book" panose="020B0503020203020204" pitchFamily="34" charset="-78"/>
                <a:cs typeface="Avenir Book" panose="020B0503020203020204" pitchFamily="34" charset="-78"/>
              </a:rPr>
              <a:t>’</a:t>
            </a:r>
            <a:r>
              <a:rPr lang="en-US" altLang="ja-JP" sz="2000" dirty="0">
                <a:latin typeface="Avenir Book" panose="020B0503020203020204" pitchFamily="34" charset="-78"/>
                <a:cs typeface="Avenir Book" panose="020B0503020203020204" pitchFamily="34" charset="-78"/>
              </a:rPr>
              <a:t>s named hosts </a:t>
            </a:r>
          </a:p>
          <a:p>
            <a:pPr lvl="1"/>
            <a:r>
              <a:rPr lang="en-US" altLang="en-US" sz="2000" dirty="0">
                <a:latin typeface="Avenir Book" panose="020B0503020203020204" pitchFamily="34" charset="-78"/>
                <a:cs typeface="Avenir Book" panose="020B0503020203020204" pitchFamily="34" charset="-78"/>
              </a:rPr>
              <a:t>Can be maintained by organization or service provider</a:t>
            </a:r>
          </a:p>
          <a:p>
            <a:pPr lvl="1"/>
            <a:endParaRPr lang="en-US" altLang="en-US" dirty="0">
              <a:latin typeface="Avenir Book" panose="020B0503020203020204" pitchFamily="34" charset="-78"/>
              <a:cs typeface="Avenir Book" panose="020B0503020203020204" pitchFamily="34" charset="-78"/>
            </a:endParaRPr>
          </a:p>
        </p:txBody>
      </p:sp>
      <p:sp>
        <p:nvSpPr>
          <p:cNvPr id="5" name="Rectangle 4">
            <a:extLst>
              <a:ext uri="{FF2B5EF4-FFF2-40B4-BE49-F238E27FC236}">
                <a16:creationId xmlns:a16="http://schemas.microsoft.com/office/drawing/2014/main" id="{5B251AA5-C4FF-7E4A-BCEA-7D8B252E12F3}"/>
              </a:ext>
            </a:extLst>
          </p:cNvPr>
          <p:cNvSpPr/>
          <p:nvPr/>
        </p:nvSpPr>
        <p:spPr>
          <a:xfrm>
            <a:off x="6797347" y="4712991"/>
            <a:ext cx="5266267" cy="372534"/>
          </a:xfrm>
          <a:prstGeom prst="rect">
            <a:avLst/>
          </a:prstGeom>
          <a:solidFill>
            <a:srgbClr val="FBBFC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cxnSp>
        <p:nvCxnSpPr>
          <p:cNvPr id="6" name="Straight Connector 5">
            <a:extLst>
              <a:ext uri="{FF2B5EF4-FFF2-40B4-BE49-F238E27FC236}">
                <a16:creationId xmlns:a16="http://schemas.microsoft.com/office/drawing/2014/main" id="{491835C5-DBDE-9A48-8554-EF6EB2FAD701}"/>
              </a:ext>
            </a:extLst>
          </p:cNvPr>
          <p:cNvCxnSpPr>
            <a:cxnSpLocks/>
          </p:cNvCxnSpPr>
          <p:nvPr/>
        </p:nvCxnSpPr>
        <p:spPr>
          <a:xfrm>
            <a:off x="4971011" y="3596301"/>
            <a:ext cx="1826337" cy="1266790"/>
          </a:xfrm>
          <a:prstGeom prst="line">
            <a:avLst/>
          </a:prstGeom>
          <a:ln w="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C93592B-610F-B041-9201-B6C557DB96B0}"/>
              </a:ext>
            </a:extLst>
          </p:cNvPr>
          <p:cNvSpPr/>
          <p:nvPr/>
        </p:nvSpPr>
        <p:spPr>
          <a:xfrm>
            <a:off x="6965450" y="4247969"/>
            <a:ext cx="5012267" cy="237066"/>
          </a:xfrm>
          <a:prstGeom prst="rect">
            <a:avLst/>
          </a:prstGeom>
          <a:solidFill>
            <a:srgbClr val="FBBFC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cxnSp>
        <p:nvCxnSpPr>
          <p:cNvPr id="10" name="Straight Connector 9">
            <a:extLst>
              <a:ext uri="{FF2B5EF4-FFF2-40B4-BE49-F238E27FC236}">
                <a16:creationId xmlns:a16="http://schemas.microsoft.com/office/drawing/2014/main" id="{0259AE09-DC39-F54E-8B9C-A94C202C2543}"/>
              </a:ext>
            </a:extLst>
          </p:cNvPr>
          <p:cNvCxnSpPr/>
          <p:nvPr/>
        </p:nvCxnSpPr>
        <p:spPr>
          <a:xfrm>
            <a:off x="4671753" y="1596044"/>
            <a:ext cx="2344497" cy="2651924"/>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003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3" name="Rectangle 2"/>
          <p:cNvSpPr>
            <a:spLocks noGrp="1" noChangeArrowheads="1"/>
          </p:cNvSpPr>
          <p:nvPr>
            <p:ph type="title" idx="4294967295"/>
          </p:nvPr>
        </p:nvSpPr>
        <p:spPr>
          <a:xfrm>
            <a:off x="789262" y="0"/>
            <a:ext cx="7592737" cy="923796"/>
          </a:xfrm>
        </p:spPr>
        <p:txBody>
          <a:bodyPr/>
          <a:lstStyle/>
          <a:p>
            <a:r>
              <a:rPr lang="en-US" altLang="en-US" sz="4000" dirty="0">
                <a:latin typeface="Avenir Book" panose="020B0503020203020204" pitchFamily="34" charset="-78"/>
                <a:cs typeface="Avenir Book" panose="020B0503020203020204" pitchFamily="34" charset="-78"/>
              </a:rPr>
              <a:t>Creating a Network App</a:t>
            </a:r>
          </a:p>
        </p:txBody>
      </p:sp>
      <p:sp>
        <p:nvSpPr>
          <p:cNvPr id="39944" name="Rectangle 3"/>
          <p:cNvSpPr>
            <a:spLocks noGrp="1" noChangeArrowheads="1"/>
          </p:cNvSpPr>
          <p:nvPr>
            <p:ph type="body" sz="half" idx="4294967295"/>
          </p:nvPr>
        </p:nvSpPr>
        <p:spPr>
          <a:xfrm>
            <a:off x="249685" y="1002292"/>
            <a:ext cx="6643545" cy="5373509"/>
          </a:xfrm>
        </p:spPr>
        <p:txBody>
          <a:bodyPr>
            <a:normAutofit/>
          </a:bodyPr>
          <a:lstStyle/>
          <a:p>
            <a:r>
              <a:rPr lang="en-US" altLang="en-US" sz="2200" dirty="0">
                <a:latin typeface="Avenir Book" panose="020B0503020203020204" pitchFamily="34" charset="-78"/>
                <a:cs typeface="Avenir Book" panose="020B0503020203020204" pitchFamily="34" charset="-78"/>
              </a:rPr>
              <a:t>Application programs run on end systems</a:t>
            </a:r>
          </a:p>
          <a:p>
            <a:pPr lvl="1"/>
            <a:r>
              <a:rPr lang="en-US" altLang="en-US" sz="1800" dirty="0">
                <a:latin typeface="Avenir Book" panose="020B0503020203020204" pitchFamily="34" charset="-78"/>
                <a:cs typeface="Avenir Book" panose="020B0503020203020204" pitchFamily="34" charset="-78"/>
              </a:rPr>
              <a:t>Network-core devices do not run user applications </a:t>
            </a:r>
          </a:p>
          <a:p>
            <a:pPr lvl="1"/>
            <a:r>
              <a:rPr lang="en-US" altLang="en-US" sz="1800" dirty="0">
                <a:latin typeface="Avenir Book" panose="020B0503020203020204" pitchFamily="34" charset="-78"/>
                <a:cs typeface="Avenir Book" panose="020B0503020203020204" pitchFamily="34" charset="-78"/>
              </a:rPr>
              <a:t>Communicate over network</a:t>
            </a:r>
          </a:p>
          <a:p>
            <a:pPr lvl="2"/>
            <a:r>
              <a:rPr lang="en-US" altLang="en-US" sz="1600" dirty="0">
                <a:latin typeface="Avenir Book" panose="020B0503020203020204" pitchFamily="34" charset="-78"/>
                <a:cs typeface="Avenir Book" panose="020B0503020203020204" pitchFamily="34" charset="-78"/>
              </a:rPr>
              <a:t>Web server software communicates with browser software</a:t>
            </a:r>
          </a:p>
          <a:p>
            <a:pPr>
              <a:buFont typeface="Wingdings" panose="05000000000000000000" pitchFamily="2" charset="2"/>
              <a:buNone/>
            </a:pPr>
            <a:endParaRPr lang="en-US" altLang="en-US" sz="2400" dirty="0">
              <a:solidFill>
                <a:srgbClr val="FF0000"/>
              </a:solidFill>
              <a:latin typeface="Avenir Book" panose="020B0503020203020204" pitchFamily="34" charset="-78"/>
              <a:cs typeface="Avenir Book" panose="020B0503020203020204" pitchFamily="34" charset="-78"/>
            </a:endParaRPr>
          </a:p>
        </p:txBody>
      </p:sp>
      <p:sp>
        <p:nvSpPr>
          <p:cNvPr id="412" name="Freeform 411">
            <a:extLst>
              <a:ext uri="{FF2B5EF4-FFF2-40B4-BE49-F238E27FC236}">
                <a16:creationId xmlns:a16="http://schemas.microsoft.com/office/drawing/2014/main" id="{21662630-62BB-AE4A-A779-AEACD21E6D7C}"/>
              </a:ext>
            </a:extLst>
          </p:cNvPr>
          <p:cNvSpPr/>
          <p:nvPr/>
        </p:nvSpPr>
        <p:spPr>
          <a:xfrm>
            <a:off x="9358621" y="1956405"/>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7">
            <a:extLst>
              <a:ext uri="{FF2B5EF4-FFF2-40B4-BE49-F238E27FC236}">
                <a16:creationId xmlns:a16="http://schemas.microsoft.com/office/drawing/2014/main" id="{22352293-C7A6-4C41-9DD8-CAA48CB29154}"/>
              </a:ext>
            </a:extLst>
          </p:cNvPr>
          <p:cNvSpPr>
            <a:spLocks/>
          </p:cNvSpPr>
          <p:nvPr/>
        </p:nvSpPr>
        <p:spPr bwMode="auto">
          <a:xfrm>
            <a:off x="7647509" y="716662"/>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14" name="Group 418">
            <a:extLst>
              <a:ext uri="{FF2B5EF4-FFF2-40B4-BE49-F238E27FC236}">
                <a16:creationId xmlns:a16="http://schemas.microsoft.com/office/drawing/2014/main" id="{BE0D451A-5CE4-4C4B-B3DF-A408288EDA0C}"/>
              </a:ext>
            </a:extLst>
          </p:cNvPr>
          <p:cNvGrpSpPr>
            <a:grpSpLocks/>
          </p:cNvGrpSpPr>
          <p:nvPr/>
        </p:nvGrpSpPr>
        <p:grpSpPr bwMode="auto">
          <a:xfrm>
            <a:off x="7578783" y="2179878"/>
            <a:ext cx="1458912" cy="933450"/>
            <a:chOff x="2889" y="1631"/>
            <a:chExt cx="980" cy="743"/>
          </a:xfrm>
        </p:grpSpPr>
        <p:sp>
          <p:nvSpPr>
            <p:cNvPr id="415"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6"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17" name="Freeform 427">
            <a:extLst>
              <a:ext uri="{FF2B5EF4-FFF2-40B4-BE49-F238E27FC236}">
                <a16:creationId xmlns:a16="http://schemas.microsoft.com/office/drawing/2014/main" id="{3F97D486-CCD5-C043-940C-EC1740EC7BA0}"/>
              </a:ext>
            </a:extLst>
          </p:cNvPr>
          <p:cNvSpPr>
            <a:spLocks/>
          </p:cNvSpPr>
          <p:nvPr/>
        </p:nvSpPr>
        <p:spPr bwMode="auto">
          <a:xfrm>
            <a:off x="8085834" y="3573761"/>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8"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8052707" y="379088"/>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41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704268" y="3082549"/>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42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680341" y="4670402"/>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421" name="Freeform 420">
            <a:extLst>
              <a:ext uri="{FF2B5EF4-FFF2-40B4-BE49-F238E27FC236}">
                <a16:creationId xmlns:a16="http://schemas.microsoft.com/office/drawing/2014/main" id="{C89E7C56-1DE4-7143-8EEB-E5965035CC42}"/>
              </a:ext>
            </a:extLst>
          </p:cNvPr>
          <p:cNvSpPr/>
          <p:nvPr/>
        </p:nvSpPr>
        <p:spPr>
          <a:xfrm>
            <a:off x="10595579" y="2070167"/>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2" name="Group 421">
            <a:extLst>
              <a:ext uri="{FF2B5EF4-FFF2-40B4-BE49-F238E27FC236}">
                <a16:creationId xmlns:a16="http://schemas.microsoft.com/office/drawing/2014/main" id="{96BCCD85-1D07-EF4E-A878-EC23CD23096A}"/>
              </a:ext>
            </a:extLst>
          </p:cNvPr>
          <p:cNvGrpSpPr/>
          <p:nvPr/>
        </p:nvGrpSpPr>
        <p:grpSpPr>
          <a:xfrm>
            <a:off x="11211133" y="2818677"/>
            <a:ext cx="687393" cy="721548"/>
            <a:chOff x="5203089" y="1751190"/>
            <a:chExt cx="858331" cy="662414"/>
          </a:xfrm>
        </p:grpSpPr>
        <p:sp>
          <p:nvSpPr>
            <p:cNvPr id="423" name="Freeform 422">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25" name="Straight Connector 424">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431" name="Group 430">
            <a:extLst>
              <a:ext uri="{FF2B5EF4-FFF2-40B4-BE49-F238E27FC236}">
                <a16:creationId xmlns:a16="http://schemas.microsoft.com/office/drawing/2014/main" id="{BDA3EF41-5873-7D4B-8A04-F8D62DFD2DB6}"/>
              </a:ext>
            </a:extLst>
          </p:cNvPr>
          <p:cNvGrpSpPr/>
          <p:nvPr/>
        </p:nvGrpSpPr>
        <p:grpSpPr>
          <a:xfrm>
            <a:off x="11144604" y="2084798"/>
            <a:ext cx="594613" cy="648336"/>
            <a:chOff x="5203089" y="1751190"/>
            <a:chExt cx="858331" cy="662414"/>
          </a:xfrm>
        </p:grpSpPr>
        <p:sp>
          <p:nvSpPr>
            <p:cNvPr id="432" name="Freeform 431">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3" name="Freeform 432">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4" name="Straight Connector 433">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440" name="Freeform 439">
            <a:extLst>
              <a:ext uri="{FF2B5EF4-FFF2-40B4-BE49-F238E27FC236}">
                <a16:creationId xmlns:a16="http://schemas.microsoft.com/office/drawing/2014/main" id="{BE088278-C41B-3E4A-87CE-FD65749FA13D}"/>
              </a:ext>
            </a:extLst>
          </p:cNvPr>
          <p:cNvSpPr/>
          <p:nvPr/>
        </p:nvSpPr>
        <p:spPr>
          <a:xfrm>
            <a:off x="9914246" y="672669"/>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1" name="TextBox 440">
            <a:extLst>
              <a:ext uri="{FF2B5EF4-FFF2-40B4-BE49-F238E27FC236}">
                <a16:creationId xmlns:a16="http://schemas.microsoft.com/office/drawing/2014/main" id="{59DB778E-F23D-6C41-8A2D-8F08BD46CBCB}"/>
              </a:ext>
            </a:extLst>
          </p:cNvPr>
          <p:cNvSpPr txBox="1"/>
          <p:nvPr/>
        </p:nvSpPr>
        <p:spPr>
          <a:xfrm>
            <a:off x="9800634" y="741822"/>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42" name="Rectangle 441">
            <a:extLst>
              <a:ext uri="{FF2B5EF4-FFF2-40B4-BE49-F238E27FC236}">
                <a16:creationId xmlns:a16="http://schemas.microsoft.com/office/drawing/2014/main" id="{2DCB9395-41DC-D844-A0B1-59B5BDD3151F}"/>
              </a:ext>
            </a:extLst>
          </p:cNvPr>
          <p:cNvSpPr/>
          <p:nvPr/>
        </p:nvSpPr>
        <p:spPr>
          <a:xfrm>
            <a:off x="9652501" y="2568535"/>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3" name="TextBox 442">
            <a:extLst>
              <a:ext uri="{FF2B5EF4-FFF2-40B4-BE49-F238E27FC236}">
                <a16:creationId xmlns:a16="http://schemas.microsoft.com/office/drawing/2014/main" id="{C34CA97E-4007-3540-925A-3C739C254049}"/>
              </a:ext>
            </a:extLst>
          </p:cNvPr>
          <p:cNvSpPr txBox="1"/>
          <p:nvPr/>
        </p:nvSpPr>
        <p:spPr>
          <a:xfrm>
            <a:off x="9139595" y="2338546"/>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44" name="TextBox 443">
            <a:extLst>
              <a:ext uri="{FF2B5EF4-FFF2-40B4-BE49-F238E27FC236}">
                <a16:creationId xmlns:a16="http://schemas.microsoft.com/office/drawing/2014/main" id="{7DCF99E9-1DFC-0241-B2E7-471998268663}"/>
              </a:ext>
            </a:extLst>
          </p:cNvPr>
          <p:cNvSpPr txBox="1"/>
          <p:nvPr/>
        </p:nvSpPr>
        <p:spPr>
          <a:xfrm>
            <a:off x="11291200" y="3568564"/>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5" name="TextBox 444">
            <a:extLst>
              <a:ext uri="{FF2B5EF4-FFF2-40B4-BE49-F238E27FC236}">
                <a16:creationId xmlns:a16="http://schemas.microsoft.com/office/drawing/2014/main" id="{173BD163-3F4D-944E-B86B-3275B779D5A8}"/>
              </a:ext>
            </a:extLst>
          </p:cNvPr>
          <p:cNvSpPr txBox="1"/>
          <p:nvPr/>
        </p:nvSpPr>
        <p:spPr>
          <a:xfrm>
            <a:off x="10436451" y="3118875"/>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6" name="Straight Connector 445">
            <a:extLst>
              <a:ext uri="{FF2B5EF4-FFF2-40B4-BE49-F238E27FC236}">
                <a16:creationId xmlns:a16="http://schemas.microsoft.com/office/drawing/2014/main" id="{B163CA8C-EB1E-A14C-9A66-BC297C1207E6}"/>
              </a:ext>
            </a:extLst>
          </p:cNvPr>
          <p:cNvCxnSpPr>
            <a:cxnSpLocks/>
          </p:cNvCxnSpPr>
          <p:nvPr/>
        </p:nvCxnSpPr>
        <p:spPr>
          <a:xfrm flipH="1" flipV="1">
            <a:off x="10933353" y="2470752"/>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5423E50E-9196-7E41-B2E3-7EFFBB807850}"/>
              </a:ext>
            </a:extLst>
          </p:cNvPr>
          <p:cNvCxnSpPr>
            <a:cxnSpLocks/>
          </p:cNvCxnSpPr>
          <p:nvPr/>
        </p:nvCxnSpPr>
        <p:spPr>
          <a:xfrm flipH="1" flipV="1">
            <a:off x="11034268" y="2531311"/>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D736E0FF-D607-3B4C-A87A-D415301D67BE}"/>
              </a:ext>
            </a:extLst>
          </p:cNvPr>
          <p:cNvCxnSpPr>
            <a:cxnSpLocks/>
          </p:cNvCxnSpPr>
          <p:nvPr/>
        </p:nvCxnSpPr>
        <p:spPr>
          <a:xfrm flipV="1">
            <a:off x="11010330" y="2524048"/>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412118DA-F614-8A42-80A7-8D427CB9D063}"/>
              </a:ext>
            </a:extLst>
          </p:cNvPr>
          <p:cNvCxnSpPr>
            <a:cxnSpLocks/>
          </p:cNvCxnSpPr>
          <p:nvPr/>
        </p:nvCxnSpPr>
        <p:spPr>
          <a:xfrm flipH="1" flipV="1">
            <a:off x="10944207" y="2485523"/>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1F000A1C-019C-AC40-8B26-99394BC90A3F}"/>
              </a:ext>
            </a:extLst>
          </p:cNvPr>
          <p:cNvCxnSpPr>
            <a:cxnSpLocks/>
          </p:cNvCxnSpPr>
          <p:nvPr/>
        </p:nvCxnSpPr>
        <p:spPr>
          <a:xfrm flipH="1" flipV="1">
            <a:off x="10924053" y="2962269"/>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E581177E-ADBB-324A-BE56-FFA64730F33D}"/>
              </a:ext>
            </a:extLst>
          </p:cNvPr>
          <p:cNvCxnSpPr>
            <a:cxnSpLocks/>
          </p:cNvCxnSpPr>
          <p:nvPr/>
        </p:nvCxnSpPr>
        <p:spPr>
          <a:xfrm flipH="1">
            <a:off x="10268628" y="2978369"/>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D0BFF2F4-0B07-CF45-A69B-7B91FA12DE36}"/>
              </a:ext>
            </a:extLst>
          </p:cNvPr>
          <p:cNvCxnSpPr>
            <a:cxnSpLocks/>
          </p:cNvCxnSpPr>
          <p:nvPr/>
        </p:nvCxnSpPr>
        <p:spPr>
          <a:xfrm flipH="1">
            <a:off x="9593049" y="2978369"/>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E3568D00-797E-F542-B47B-DC40257A1AF2}"/>
              </a:ext>
            </a:extLst>
          </p:cNvPr>
          <p:cNvCxnSpPr>
            <a:cxnSpLocks/>
          </p:cNvCxnSpPr>
          <p:nvPr/>
        </p:nvCxnSpPr>
        <p:spPr>
          <a:xfrm flipH="1">
            <a:off x="9650301" y="2398299"/>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B5D2DFB3-E4DE-3C49-8F72-DC09F553A5F3}"/>
              </a:ext>
            </a:extLst>
          </p:cNvPr>
          <p:cNvCxnSpPr>
            <a:cxnSpLocks/>
          </p:cNvCxnSpPr>
          <p:nvPr/>
        </p:nvCxnSpPr>
        <p:spPr>
          <a:xfrm>
            <a:off x="10106502" y="2398299"/>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F9A85AAA-3DAA-6946-B559-D97F731B61D5}"/>
              </a:ext>
            </a:extLst>
          </p:cNvPr>
          <p:cNvCxnSpPr/>
          <p:nvPr/>
        </p:nvCxnSpPr>
        <p:spPr>
          <a:xfrm>
            <a:off x="10511101" y="1645319"/>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12CE73BA-DDE8-5741-9E5E-64CA353BA98C}"/>
              </a:ext>
            </a:extLst>
          </p:cNvPr>
          <p:cNvCxnSpPr>
            <a:cxnSpLocks/>
          </p:cNvCxnSpPr>
          <p:nvPr/>
        </p:nvCxnSpPr>
        <p:spPr>
          <a:xfrm flipH="1">
            <a:off x="10172152" y="1585640"/>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57" name="Group 456">
            <a:extLst>
              <a:ext uri="{FF2B5EF4-FFF2-40B4-BE49-F238E27FC236}">
                <a16:creationId xmlns:a16="http://schemas.microsoft.com/office/drawing/2014/main" id="{4429D23B-C424-D54E-A99F-D3FC646B3D08}"/>
              </a:ext>
            </a:extLst>
          </p:cNvPr>
          <p:cNvGrpSpPr/>
          <p:nvPr/>
        </p:nvGrpSpPr>
        <p:grpSpPr>
          <a:xfrm>
            <a:off x="7935671" y="1017952"/>
            <a:ext cx="3578867" cy="3640283"/>
            <a:chOff x="7562238" y="2127325"/>
            <a:chExt cx="3578867" cy="3640283"/>
          </a:xfrm>
        </p:grpSpPr>
        <p:grpSp>
          <p:nvGrpSpPr>
            <p:cNvPr id="458" name="Group 457">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463"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4"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5"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6"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7" name="Straight Connector 476">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5"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59"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87" name="Line 426">
            <a:extLst>
              <a:ext uri="{FF2B5EF4-FFF2-40B4-BE49-F238E27FC236}">
                <a16:creationId xmlns:a16="http://schemas.microsoft.com/office/drawing/2014/main" id="{DDAEB50C-98DD-DA43-B9C4-9AB7F9ED5BFD}"/>
              </a:ext>
            </a:extLst>
          </p:cNvPr>
          <p:cNvSpPr>
            <a:spLocks noChangeShapeType="1"/>
          </p:cNvSpPr>
          <p:nvPr/>
        </p:nvSpPr>
        <p:spPr bwMode="auto">
          <a:xfrm>
            <a:off x="8581293" y="1590986"/>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88" name="Group 783">
            <a:extLst>
              <a:ext uri="{FF2B5EF4-FFF2-40B4-BE49-F238E27FC236}">
                <a16:creationId xmlns:a16="http://schemas.microsoft.com/office/drawing/2014/main" id="{02FEAFB4-9831-B64A-9F54-92C532E8F36E}"/>
              </a:ext>
            </a:extLst>
          </p:cNvPr>
          <p:cNvGrpSpPr>
            <a:grpSpLocks/>
          </p:cNvGrpSpPr>
          <p:nvPr/>
        </p:nvGrpSpPr>
        <p:grpSpPr bwMode="auto">
          <a:xfrm>
            <a:off x="8424131" y="1200003"/>
            <a:ext cx="298450" cy="464008"/>
            <a:chOff x="3130" y="3288"/>
            <a:chExt cx="410" cy="742"/>
          </a:xfrm>
        </p:grpSpPr>
        <p:sp>
          <p:nvSpPr>
            <p:cNvPr id="489"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0"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1"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2"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3"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4"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5"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6"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7"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8"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9"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2"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04"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7315" y="2752526"/>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5"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043" y="4414859"/>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 name="Group 505">
            <a:extLst>
              <a:ext uri="{FF2B5EF4-FFF2-40B4-BE49-F238E27FC236}">
                <a16:creationId xmlns:a16="http://schemas.microsoft.com/office/drawing/2014/main" id="{DE035BC7-2762-3044-BE80-C91EC827E65C}"/>
              </a:ext>
            </a:extLst>
          </p:cNvPr>
          <p:cNvGrpSpPr/>
          <p:nvPr/>
        </p:nvGrpSpPr>
        <p:grpSpPr>
          <a:xfrm>
            <a:off x="10156991" y="3880610"/>
            <a:ext cx="393760" cy="218578"/>
            <a:chOff x="7493876" y="2774731"/>
            <a:chExt cx="1481958" cy="894622"/>
          </a:xfrm>
        </p:grpSpPr>
        <p:sp>
          <p:nvSpPr>
            <p:cNvPr id="507" name="Freeform 506">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08" name="Oval 507">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09" name="Group 508">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510" name="Freeform 509">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1" name="Freeform 510">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 name="Freeform 511">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 name="Freeform 512">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14" name="Group 513">
            <a:extLst>
              <a:ext uri="{FF2B5EF4-FFF2-40B4-BE49-F238E27FC236}">
                <a16:creationId xmlns:a16="http://schemas.microsoft.com/office/drawing/2014/main" id="{60B6F784-668B-5D4B-A622-66CCE6350B84}"/>
              </a:ext>
            </a:extLst>
          </p:cNvPr>
          <p:cNvGrpSpPr/>
          <p:nvPr/>
        </p:nvGrpSpPr>
        <p:grpSpPr>
          <a:xfrm>
            <a:off x="10222798" y="4229664"/>
            <a:ext cx="309740" cy="190838"/>
            <a:chOff x="3668110" y="2448910"/>
            <a:chExt cx="3794234" cy="2165130"/>
          </a:xfrm>
        </p:grpSpPr>
        <p:sp>
          <p:nvSpPr>
            <p:cNvPr id="515" name="Rectangle 514">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Freeform 515">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17" name="Group 516">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18" name="Freeform 517">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9" name="Freeform 518">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0" name="Freeform 519">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Freeform 520">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2" name="Group 521">
            <a:extLst>
              <a:ext uri="{FF2B5EF4-FFF2-40B4-BE49-F238E27FC236}">
                <a16:creationId xmlns:a16="http://schemas.microsoft.com/office/drawing/2014/main" id="{11A03BFE-097D-3B42-AA2B-11FFEA70FF5B}"/>
              </a:ext>
            </a:extLst>
          </p:cNvPr>
          <p:cNvGrpSpPr/>
          <p:nvPr/>
        </p:nvGrpSpPr>
        <p:grpSpPr>
          <a:xfrm>
            <a:off x="9050052" y="3858047"/>
            <a:ext cx="393760" cy="218578"/>
            <a:chOff x="7493876" y="2774731"/>
            <a:chExt cx="1481958" cy="894622"/>
          </a:xfrm>
        </p:grpSpPr>
        <p:sp>
          <p:nvSpPr>
            <p:cNvPr id="523" name="Freeform 522">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4" name="Oval 523">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25" name="Group 524">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526" name="Freeform 525">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8" name="Freeform 527">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9" name="Freeform 528">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30" name="Group 529">
            <a:extLst>
              <a:ext uri="{FF2B5EF4-FFF2-40B4-BE49-F238E27FC236}">
                <a16:creationId xmlns:a16="http://schemas.microsoft.com/office/drawing/2014/main" id="{DE45D3AB-47E3-364E-81D6-324D69CE101C}"/>
              </a:ext>
            </a:extLst>
          </p:cNvPr>
          <p:cNvGrpSpPr/>
          <p:nvPr/>
        </p:nvGrpSpPr>
        <p:grpSpPr>
          <a:xfrm>
            <a:off x="8684953" y="4085060"/>
            <a:ext cx="309740" cy="190838"/>
            <a:chOff x="3668110" y="2448910"/>
            <a:chExt cx="3794234" cy="2165130"/>
          </a:xfrm>
        </p:grpSpPr>
        <p:sp>
          <p:nvSpPr>
            <p:cNvPr id="531" name="Rectangle 530">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 name="Freeform 531">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3" name="Group 532">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4" name="Freeform 533">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7" name="Freeform 536">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CBD7A282-C22D-714A-88F1-C7D4EDD107F8}"/>
              </a:ext>
            </a:extLst>
          </p:cNvPr>
          <p:cNvGrpSpPr/>
          <p:nvPr/>
        </p:nvGrpSpPr>
        <p:grpSpPr>
          <a:xfrm>
            <a:off x="8813260" y="1702936"/>
            <a:ext cx="353678" cy="168275"/>
            <a:chOff x="7493876" y="2774731"/>
            <a:chExt cx="1481958" cy="894622"/>
          </a:xfrm>
        </p:grpSpPr>
        <p:sp>
          <p:nvSpPr>
            <p:cNvPr id="539" name="Freeform 538">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F0DE4078-0801-A244-9A82-F7502B8B24A0}"/>
              </a:ext>
            </a:extLst>
          </p:cNvPr>
          <p:cNvGrpSpPr/>
          <p:nvPr/>
        </p:nvGrpSpPr>
        <p:grpSpPr>
          <a:xfrm>
            <a:off x="8423503" y="2856621"/>
            <a:ext cx="354986" cy="175668"/>
            <a:chOff x="7493876" y="2774731"/>
            <a:chExt cx="1481958" cy="894622"/>
          </a:xfrm>
        </p:grpSpPr>
        <p:sp>
          <p:nvSpPr>
            <p:cNvPr id="547" name="Freeform 546">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52B7B73B-1125-084D-8669-C68CC371DDC6}"/>
              </a:ext>
            </a:extLst>
          </p:cNvPr>
          <p:cNvGrpSpPr/>
          <p:nvPr/>
        </p:nvGrpSpPr>
        <p:grpSpPr>
          <a:xfrm>
            <a:off x="11257518" y="2491992"/>
            <a:ext cx="170989" cy="97052"/>
            <a:chOff x="7493876" y="2774731"/>
            <a:chExt cx="1481958" cy="894622"/>
          </a:xfrm>
        </p:grpSpPr>
        <p:sp>
          <p:nvSpPr>
            <p:cNvPr id="555" name="Freeform 554">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62" name="Group 561">
            <a:extLst>
              <a:ext uri="{FF2B5EF4-FFF2-40B4-BE49-F238E27FC236}">
                <a16:creationId xmlns:a16="http://schemas.microsoft.com/office/drawing/2014/main" id="{E166183D-5423-4E4A-AD63-A361EDE184C0}"/>
              </a:ext>
            </a:extLst>
          </p:cNvPr>
          <p:cNvGrpSpPr/>
          <p:nvPr/>
        </p:nvGrpSpPr>
        <p:grpSpPr>
          <a:xfrm>
            <a:off x="10784042" y="2386765"/>
            <a:ext cx="353678" cy="198344"/>
            <a:chOff x="7493876" y="2774731"/>
            <a:chExt cx="1481958" cy="894622"/>
          </a:xfrm>
        </p:grpSpPr>
        <p:sp>
          <p:nvSpPr>
            <p:cNvPr id="563" name="Freeform 562">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64" name="Oval 563">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65" name="Group 564">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566" name="Freeform 565">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7" name="Freeform 566">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8" name="Freeform 567">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9" name="Freeform 568">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0" name="Group 569">
            <a:extLst>
              <a:ext uri="{FF2B5EF4-FFF2-40B4-BE49-F238E27FC236}">
                <a16:creationId xmlns:a16="http://schemas.microsoft.com/office/drawing/2014/main" id="{C471E59B-7A0B-AE4F-95D6-F76514D2D55A}"/>
              </a:ext>
            </a:extLst>
          </p:cNvPr>
          <p:cNvGrpSpPr/>
          <p:nvPr/>
        </p:nvGrpSpPr>
        <p:grpSpPr>
          <a:xfrm>
            <a:off x="10322157" y="1092919"/>
            <a:ext cx="353678" cy="198344"/>
            <a:chOff x="7493876" y="2774731"/>
            <a:chExt cx="1481958" cy="894622"/>
          </a:xfrm>
        </p:grpSpPr>
        <p:sp>
          <p:nvSpPr>
            <p:cNvPr id="571" name="Freeform 570">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2" name="Oval 571">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73" name="Group 572">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74" name="Freeform 573">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5" name="Freeform 574">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6" name="Freeform 575">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7" name="Freeform 576">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8" name="Group 577">
            <a:extLst>
              <a:ext uri="{FF2B5EF4-FFF2-40B4-BE49-F238E27FC236}">
                <a16:creationId xmlns:a16="http://schemas.microsoft.com/office/drawing/2014/main" id="{7BF36121-B4F6-2447-9F5B-F29B627F3B2A}"/>
              </a:ext>
            </a:extLst>
          </p:cNvPr>
          <p:cNvGrpSpPr/>
          <p:nvPr/>
        </p:nvGrpSpPr>
        <p:grpSpPr>
          <a:xfrm>
            <a:off x="10900647" y="1503994"/>
            <a:ext cx="353678" cy="198344"/>
            <a:chOff x="7493876" y="2774731"/>
            <a:chExt cx="1481958" cy="894622"/>
          </a:xfrm>
        </p:grpSpPr>
        <p:sp>
          <p:nvSpPr>
            <p:cNvPr id="579" name="Freeform 578">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0" name="Oval 579">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1" name="Group 580">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82" name="Freeform 581">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5" name="Freeform 584">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86" name="Group 585">
            <a:extLst>
              <a:ext uri="{FF2B5EF4-FFF2-40B4-BE49-F238E27FC236}">
                <a16:creationId xmlns:a16="http://schemas.microsoft.com/office/drawing/2014/main" id="{187A607B-CA61-BE46-8032-8E34596E7689}"/>
              </a:ext>
            </a:extLst>
          </p:cNvPr>
          <p:cNvGrpSpPr/>
          <p:nvPr/>
        </p:nvGrpSpPr>
        <p:grpSpPr>
          <a:xfrm>
            <a:off x="11017258" y="998590"/>
            <a:ext cx="353678" cy="198344"/>
            <a:chOff x="7493876" y="2774731"/>
            <a:chExt cx="1481958" cy="894622"/>
          </a:xfrm>
        </p:grpSpPr>
        <p:sp>
          <p:nvSpPr>
            <p:cNvPr id="587" name="Freeform 586">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8" name="Oval 587">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9" name="Group 588">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590" name="Freeform 589">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3" name="Freeform 592">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94" name="Group 593">
            <a:extLst>
              <a:ext uri="{FF2B5EF4-FFF2-40B4-BE49-F238E27FC236}">
                <a16:creationId xmlns:a16="http://schemas.microsoft.com/office/drawing/2014/main" id="{7CCD8656-0FD3-B844-BC6C-33CE0577598D}"/>
              </a:ext>
            </a:extLst>
          </p:cNvPr>
          <p:cNvGrpSpPr/>
          <p:nvPr/>
        </p:nvGrpSpPr>
        <p:grpSpPr>
          <a:xfrm>
            <a:off x="9472221" y="2847251"/>
            <a:ext cx="367224" cy="240304"/>
            <a:chOff x="7493876" y="2774731"/>
            <a:chExt cx="1481958" cy="894622"/>
          </a:xfrm>
        </p:grpSpPr>
        <p:sp>
          <p:nvSpPr>
            <p:cNvPr id="595" name="Freeform 59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6" name="Oval 59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7" name="Group 59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98" name="Freeform 59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1" name="Freeform 60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02" name="Group 601">
            <a:extLst>
              <a:ext uri="{FF2B5EF4-FFF2-40B4-BE49-F238E27FC236}">
                <a16:creationId xmlns:a16="http://schemas.microsoft.com/office/drawing/2014/main" id="{1A0C1583-3B4A-E44D-BB19-B20517502EBD}"/>
              </a:ext>
            </a:extLst>
          </p:cNvPr>
          <p:cNvGrpSpPr/>
          <p:nvPr/>
        </p:nvGrpSpPr>
        <p:grpSpPr>
          <a:xfrm>
            <a:off x="10353559" y="1552192"/>
            <a:ext cx="353678" cy="198344"/>
            <a:chOff x="7493876" y="2774731"/>
            <a:chExt cx="1481958" cy="894622"/>
          </a:xfrm>
        </p:grpSpPr>
        <p:sp>
          <p:nvSpPr>
            <p:cNvPr id="603" name="Freeform 602">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4" name="Oval 603">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5" name="Group 604">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606" name="Freeform 605">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9" name="Freeform 608">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10" name="Group 609">
            <a:extLst>
              <a:ext uri="{FF2B5EF4-FFF2-40B4-BE49-F238E27FC236}">
                <a16:creationId xmlns:a16="http://schemas.microsoft.com/office/drawing/2014/main" id="{158E5A4C-7065-8643-BDC2-3A235B56FEA4}"/>
              </a:ext>
            </a:extLst>
          </p:cNvPr>
          <p:cNvGrpSpPr/>
          <p:nvPr/>
        </p:nvGrpSpPr>
        <p:grpSpPr>
          <a:xfrm>
            <a:off x="9870571" y="2284659"/>
            <a:ext cx="367224" cy="240304"/>
            <a:chOff x="7493876" y="2774731"/>
            <a:chExt cx="1481958" cy="894622"/>
          </a:xfrm>
        </p:grpSpPr>
        <p:sp>
          <p:nvSpPr>
            <p:cNvPr id="611" name="Freeform 610">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2" name="Oval 611">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3" name="Group 612">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614" name="Freeform 613">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 name="Freeform 614">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 name="Freeform 615">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7" name="Freeform 616">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18" name="Group 617">
            <a:extLst>
              <a:ext uri="{FF2B5EF4-FFF2-40B4-BE49-F238E27FC236}">
                <a16:creationId xmlns:a16="http://schemas.microsoft.com/office/drawing/2014/main" id="{4DAC2AB4-F1E4-D740-A4AF-07EE55303854}"/>
              </a:ext>
            </a:extLst>
          </p:cNvPr>
          <p:cNvGrpSpPr/>
          <p:nvPr/>
        </p:nvGrpSpPr>
        <p:grpSpPr>
          <a:xfrm>
            <a:off x="9974987" y="2890390"/>
            <a:ext cx="367224" cy="240304"/>
            <a:chOff x="7493876" y="2774731"/>
            <a:chExt cx="1481958" cy="894622"/>
          </a:xfrm>
        </p:grpSpPr>
        <p:sp>
          <p:nvSpPr>
            <p:cNvPr id="619" name="Freeform 618">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0" name="Oval 619">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1" name="Group 620">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622" name="Freeform 621">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3" name="Freeform 622">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4" name="Freeform 623">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5" name="Freeform 624">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26" name="Group 625">
            <a:extLst>
              <a:ext uri="{FF2B5EF4-FFF2-40B4-BE49-F238E27FC236}">
                <a16:creationId xmlns:a16="http://schemas.microsoft.com/office/drawing/2014/main" id="{EA34A94C-D92D-084C-BFEA-F4C8DF0AD275}"/>
              </a:ext>
            </a:extLst>
          </p:cNvPr>
          <p:cNvGrpSpPr/>
          <p:nvPr/>
        </p:nvGrpSpPr>
        <p:grpSpPr>
          <a:xfrm>
            <a:off x="10748692" y="2882952"/>
            <a:ext cx="353678" cy="198344"/>
            <a:chOff x="7493876" y="2774731"/>
            <a:chExt cx="1481958" cy="894622"/>
          </a:xfrm>
        </p:grpSpPr>
        <p:sp>
          <p:nvSpPr>
            <p:cNvPr id="627" name="Freeform 626">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8" name="Oval 627">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9" name="Group 628">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30" name="Freeform 629">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1" name="Freeform 630">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2" name="Freeform 631">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3" name="Freeform 632">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34" name="Group 633">
            <a:extLst>
              <a:ext uri="{FF2B5EF4-FFF2-40B4-BE49-F238E27FC236}">
                <a16:creationId xmlns:a16="http://schemas.microsoft.com/office/drawing/2014/main" id="{A8C4B740-B92E-8942-8EF4-347710C32F2C}"/>
              </a:ext>
            </a:extLst>
          </p:cNvPr>
          <p:cNvGrpSpPr/>
          <p:nvPr/>
        </p:nvGrpSpPr>
        <p:grpSpPr>
          <a:xfrm>
            <a:off x="9621326" y="3666313"/>
            <a:ext cx="393760" cy="218578"/>
            <a:chOff x="7493876" y="2774731"/>
            <a:chExt cx="1481958" cy="894622"/>
          </a:xfrm>
        </p:grpSpPr>
        <p:sp>
          <p:nvSpPr>
            <p:cNvPr id="635" name="Freeform 634">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36" name="Oval 635">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37" name="Group 636">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638" name="Freeform 637">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9" name="Freeform 638">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0" name="Freeform 639">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1" name="Freeform 640">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42" name="Group 641">
            <a:extLst>
              <a:ext uri="{FF2B5EF4-FFF2-40B4-BE49-F238E27FC236}">
                <a16:creationId xmlns:a16="http://schemas.microsoft.com/office/drawing/2014/main" id="{314E0C43-2359-9440-BEF9-9E1924BED605}"/>
              </a:ext>
            </a:extLst>
          </p:cNvPr>
          <p:cNvGrpSpPr/>
          <p:nvPr/>
        </p:nvGrpSpPr>
        <p:grpSpPr>
          <a:xfrm>
            <a:off x="11299415" y="3259752"/>
            <a:ext cx="228295" cy="120400"/>
            <a:chOff x="7493876" y="2774731"/>
            <a:chExt cx="1481958" cy="894622"/>
          </a:xfrm>
        </p:grpSpPr>
        <p:sp>
          <p:nvSpPr>
            <p:cNvPr id="643" name="Freeform 642">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44" name="Oval 643">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45" name="Group 644">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646" name="Freeform 645">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7" name="Freeform 646">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8" name="Freeform 647">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9" name="Freeform 648">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50" name="Group 649">
            <a:extLst>
              <a:ext uri="{FF2B5EF4-FFF2-40B4-BE49-F238E27FC236}">
                <a16:creationId xmlns:a16="http://schemas.microsoft.com/office/drawing/2014/main" id="{91E02B81-5B35-4545-A954-B7E923AB7286}"/>
              </a:ext>
            </a:extLst>
          </p:cNvPr>
          <p:cNvGrpSpPr/>
          <p:nvPr/>
        </p:nvGrpSpPr>
        <p:grpSpPr>
          <a:xfrm>
            <a:off x="7812507" y="1247240"/>
            <a:ext cx="534987" cy="407988"/>
            <a:chOff x="7432700" y="2327293"/>
            <a:chExt cx="534987" cy="407988"/>
          </a:xfrm>
        </p:grpSpPr>
        <p:pic>
          <p:nvPicPr>
            <p:cNvPr id="651"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2"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54"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6"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7"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8"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9"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0"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61"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668"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9"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0"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1"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2"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3"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62"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3"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4"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5"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6"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7"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74" name="Group 673">
            <a:extLst>
              <a:ext uri="{FF2B5EF4-FFF2-40B4-BE49-F238E27FC236}">
                <a16:creationId xmlns:a16="http://schemas.microsoft.com/office/drawing/2014/main" id="{504BAA5F-BBD8-8242-BC48-7D0E761F340A}"/>
              </a:ext>
            </a:extLst>
          </p:cNvPr>
          <p:cNvGrpSpPr/>
          <p:nvPr/>
        </p:nvGrpSpPr>
        <p:grpSpPr>
          <a:xfrm>
            <a:off x="9011214" y="1210354"/>
            <a:ext cx="530702" cy="478009"/>
            <a:chOff x="8631407" y="2290407"/>
            <a:chExt cx="530702" cy="478009"/>
          </a:xfrm>
        </p:grpSpPr>
        <p:pic>
          <p:nvPicPr>
            <p:cNvPr id="675"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7" name="Group 676">
            <a:extLst>
              <a:ext uri="{FF2B5EF4-FFF2-40B4-BE49-F238E27FC236}">
                <a16:creationId xmlns:a16="http://schemas.microsoft.com/office/drawing/2014/main" id="{46F998A3-3B85-214A-927A-3BF067B7C2A0}"/>
              </a:ext>
            </a:extLst>
          </p:cNvPr>
          <p:cNvGrpSpPr/>
          <p:nvPr/>
        </p:nvGrpSpPr>
        <p:grpSpPr>
          <a:xfrm>
            <a:off x="8872972" y="949751"/>
            <a:ext cx="849312" cy="226109"/>
            <a:chOff x="8493165" y="2029804"/>
            <a:chExt cx="849312" cy="226109"/>
          </a:xfrm>
        </p:grpSpPr>
        <p:pic>
          <p:nvPicPr>
            <p:cNvPr id="67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9"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0" name="Group 679">
            <a:extLst>
              <a:ext uri="{FF2B5EF4-FFF2-40B4-BE49-F238E27FC236}">
                <a16:creationId xmlns:a16="http://schemas.microsoft.com/office/drawing/2014/main" id="{93351559-0D4C-F04C-928E-5CDA57B5EB47}"/>
              </a:ext>
            </a:extLst>
          </p:cNvPr>
          <p:cNvGrpSpPr/>
          <p:nvPr/>
        </p:nvGrpSpPr>
        <p:grpSpPr>
          <a:xfrm>
            <a:off x="7866951" y="2216051"/>
            <a:ext cx="857739" cy="583764"/>
            <a:chOff x="7487144" y="3296104"/>
            <a:chExt cx="857739" cy="583764"/>
          </a:xfrm>
        </p:grpSpPr>
        <p:grpSp>
          <p:nvGrpSpPr>
            <p:cNvPr id="681" name="Group 680">
              <a:extLst>
                <a:ext uri="{FF2B5EF4-FFF2-40B4-BE49-F238E27FC236}">
                  <a16:creationId xmlns:a16="http://schemas.microsoft.com/office/drawing/2014/main" id="{084B6293-559E-5D43-AF2B-4CB5E09EC6C5}"/>
                </a:ext>
              </a:extLst>
            </p:cNvPr>
            <p:cNvGrpSpPr/>
            <p:nvPr/>
          </p:nvGrpSpPr>
          <p:grpSpPr>
            <a:xfrm>
              <a:off x="7487144" y="3389820"/>
              <a:ext cx="350807" cy="305517"/>
              <a:chOff x="7487144" y="3389820"/>
              <a:chExt cx="350807" cy="305517"/>
            </a:xfrm>
          </p:grpSpPr>
          <p:pic>
            <p:nvPicPr>
              <p:cNvPr id="688"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9"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91"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3"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4"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5"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6"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7"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98"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705"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6"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7"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8"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9"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0"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99"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1"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3"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4"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82"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85622" y="3537823"/>
              <a:ext cx="359261" cy="342045"/>
              <a:chOff x="2839" y="3501"/>
              <a:chExt cx="755" cy="803"/>
            </a:xfrm>
          </p:grpSpPr>
          <p:pic>
            <p:nvPicPr>
              <p:cNvPr id="686"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83" name="Group 682">
              <a:extLst>
                <a:ext uri="{FF2B5EF4-FFF2-40B4-BE49-F238E27FC236}">
                  <a16:creationId xmlns:a16="http://schemas.microsoft.com/office/drawing/2014/main" id="{14715B6C-9A50-FE4B-A8D2-1E669BF891E3}"/>
                </a:ext>
              </a:extLst>
            </p:cNvPr>
            <p:cNvGrpSpPr/>
            <p:nvPr/>
          </p:nvGrpSpPr>
          <p:grpSpPr>
            <a:xfrm>
              <a:off x="7797061" y="3296104"/>
              <a:ext cx="347997" cy="396620"/>
              <a:chOff x="7797061" y="3296104"/>
              <a:chExt cx="347997" cy="396620"/>
            </a:xfrm>
          </p:grpSpPr>
          <p:pic>
            <p:nvPicPr>
              <p:cNvPr id="684"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11" name="Group 710">
            <a:extLst>
              <a:ext uri="{FF2B5EF4-FFF2-40B4-BE49-F238E27FC236}">
                <a16:creationId xmlns:a16="http://schemas.microsoft.com/office/drawing/2014/main" id="{AF73DE4B-526E-9C4F-9242-9BC0D43F8CBA}"/>
              </a:ext>
            </a:extLst>
          </p:cNvPr>
          <p:cNvGrpSpPr/>
          <p:nvPr/>
        </p:nvGrpSpPr>
        <p:grpSpPr>
          <a:xfrm>
            <a:off x="11438380" y="2319112"/>
            <a:ext cx="518448" cy="1212242"/>
            <a:chOff x="11058573" y="3399165"/>
            <a:chExt cx="518448" cy="1212242"/>
          </a:xfrm>
        </p:grpSpPr>
        <p:grpSp>
          <p:nvGrpSpPr>
            <p:cNvPr id="712" name="Group 711">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719" name="Straight Connector 718">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20" name="Group 719">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721" name="Picture 720" descr="server_rack.png">
                  <a:extLst>
                    <a:ext uri="{FF2B5EF4-FFF2-40B4-BE49-F238E27FC236}">
                      <a16:creationId xmlns:a16="http://schemas.microsoft.com/office/drawing/2014/main" id="{C865CB27-BCE1-654B-9519-9B39D4CB587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722" name="Picture 721" descr="server_rack.png">
                  <a:extLst>
                    <a:ext uri="{FF2B5EF4-FFF2-40B4-BE49-F238E27FC236}">
                      <a16:creationId xmlns:a16="http://schemas.microsoft.com/office/drawing/2014/main" id="{41D005B5-0BAE-3E48-A2D4-576E4F7B946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723" name="Picture 722" descr="server_rack.png">
                  <a:extLst>
                    <a:ext uri="{FF2B5EF4-FFF2-40B4-BE49-F238E27FC236}">
                      <a16:creationId xmlns:a16="http://schemas.microsoft.com/office/drawing/2014/main" id="{89060F4D-6C40-724C-BD1E-F12A5CA65D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713" name="Group 712">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714" name="Straight Connector 713">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15" name="Group 71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716" name="Picture 71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717" name="Picture 71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718" name="Picture 71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24" name="Group 950">
            <a:extLst>
              <a:ext uri="{FF2B5EF4-FFF2-40B4-BE49-F238E27FC236}">
                <a16:creationId xmlns:a16="http://schemas.microsoft.com/office/drawing/2014/main" id="{2B0A745F-DA32-E140-AB36-BC5E1C4E2D48}"/>
              </a:ext>
            </a:extLst>
          </p:cNvPr>
          <p:cNvGrpSpPr>
            <a:grpSpLocks/>
          </p:cNvGrpSpPr>
          <p:nvPr/>
        </p:nvGrpSpPr>
        <p:grpSpPr bwMode="auto">
          <a:xfrm>
            <a:off x="10662348" y="4164578"/>
            <a:ext cx="177192" cy="330833"/>
            <a:chOff x="4140" y="429"/>
            <a:chExt cx="1425" cy="2396"/>
          </a:xfrm>
        </p:grpSpPr>
        <p:sp>
          <p:nvSpPr>
            <p:cNvPr id="725"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6"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27"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8"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9"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30"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755"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6"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31"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32"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753"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4"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33"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34"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35"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751"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2"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36"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37"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749"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0"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38"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39"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0"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1"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42"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3"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44"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45"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46"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47"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48"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757" name="Group 590">
            <a:extLst>
              <a:ext uri="{FF2B5EF4-FFF2-40B4-BE49-F238E27FC236}">
                <a16:creationId xmlns:a16="http://schemas.microsoft.com/office/drawing/2014/main" id="{2648262B-E78D-1D4B-B3FD-3AE9CD5C321E}"/>
              </a:ext>
            </a:extLst>
          </p:cNvPr>
          <p:cNvGrpSpPr>
            <a:grpSpLocks/>
          </p:cNvGrpSpPr>
          <p:nvPr/>
        </p:nvGrpSpPr>
        <p:grpSpPr bwMode="auto">
          <a:xfrm flipH="1">
            <a:off x="8354288" y="3790788"/>
            <a:ext cx="345630" cy="320302"/>
            <a:chOff x="2839" y="3501"/>
            <a:chExt cx="755" cy="803"/>
          </a:xfrm>
        </p:grpSpPr>
        <p:pic>
          <p:nvPicPr>
            <p:cNvPr id="758"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9"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0" name="Group 1064">
            <a:extLst>
              <a:ext uri="{FF2B5EF4-FFF2-40B4-BE49-F238E27FC236}">
                <a16:creationId xmlns:a16="http://schemas.microsoft.com/office/drawing/2014/main" id="{1E483C21-97F2-6C41-9217-2187E09B541E}"/>
              </a:ext>
            </a:extLst>
          </p:cNvPr>
          <p:cNvGrpSpPr>
            <a:grpSpLocks/>
          </p:cNvGrpSpPr>
          <p:nvPr/>
        </p:nvGrpSpPr>
        <p:grpSpPr bwMode="auto">
          <a:xfrm>
            <a:off x="9575114" y="4743436"/>
            <a:ext cx="310186" cy="307808"/>
            <a:chOff x="877" y="1008"/>
            <a:chExt cx="2747" cy="2591"/>
          </a:xfrm>
        </p:grpSpPr>
        <p:pic>
          <p:nvPicPr>
            <p:cNvPr id="761"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2"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3"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64"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5"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6"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7"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8"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9"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0"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71"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778"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9"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0"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1"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2"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3"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72"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3"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4"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5"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6"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7"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84" name="Group 590">
            <a:extLst>
              <a:ext uri="{FF2B5EF4-FFF2-40B4-BE49-F238E27FC236}">
                <a16:creationId xmlns:a16="http://schemas.microsoft.com/office/drawing/2014/main" id="{A66A00B8-C906-204A-9EA8-BF8007089AFF}"/>
              </a:ext>
            </a:extLst>
          </p:cNvPr>
          <p:cNvGrpSpPr>
            <a:grpSpLocks/>
          </p:cNvGrpSpPr>
          <p:nvPr/>
        </p:nvGrpSpPr>
        <p:grpSpPr bwMode="auto">
          <a:xfrm flipH="1">
            <a:off x="8527342" y="4395284"/>
            <a:ext cx="345630" cy="320302"/>
            <a:chOff x="2839" y="3501"/>
            <a:chExt cx="755" cy="803"/>
          </a:xfrm>
        </p:grpSpPr>
        <p:pic>
          <p:nvPicPr>
            <p:cNvPr id="785"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6"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87" name="Group 590">
            <a:extLst>
              <a:ext uri="{FF2B5EF4-FFF2-40B4-BE49-F238E27FC236}">
                <a16:creationId xmlns:a16="http://schemas.microsoft.com/office/drawing/2014/main" id="{AADF67FB-3BE7-EF42-B8A5-B005B506931A}"/>
              </a:ext>
            </a:extLst>
          </p:cNvPr>
          <p:cNvGrpSpPr>
            <a:grpSpLocks/>
          </p:cNvGrpSpPr>
          <p:nvPr/>
        </p:nvGrpSpPr>
        <p:grpSpPr bwMode="auto">
          <a:xfrm flipH="1">
            <a:off x="8925567" y="4416757"/>
            <a:ext cx="345630" cy="320302"/>
            <a:chOff x="2839" y="3501"/>
            <a:chExt cx="755" cy="803"/>
          </a:xfrm>
        </p:grpSpPr>
        <p:pic>
          <p:nvPicPr>
            <p:cNvPr id="788"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90" name="Group 1064">
            <a:extLst>
              <a:ext uri="{FF2B5EF4-FFF2-40B4-BE49-F238E27FC236}">
                <a16:creationId xmlns:a16="http://schemas.microsoft.com/office/drawing/2014/main" id="{FC2552CF-9AC0-3243-8999-6808B911C762}"/>
              </a:ext>
            </a:extLst>
          </p:cNvPr>
          <p:cNvGrpSpPr>
            <a:grpSpLocks/>
          </p:cNvGrpSpPr>
          <p:nvPr/>
        </p:nvGrpSpPr>
        <p:grpSpPr bwMode="auto">
          <a:xfrm>
            <a:off x="9908179" y="4685765"/>
            <a:ext cx="319264" cy="253379"/>
            <a:chOff x="877" y="1008"/>
            <a:chExt cx="2747" cy="2591"/>
          </a:xfrm>
        </p:grpSpPr>
        <p:pic>
          <p:nvPicPr>
            <p:cNvPr id="791"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3"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94"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5"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6"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7"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8"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9"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0"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01"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808"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9"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0"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1"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2"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3"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02"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3"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4"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5"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6"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7"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14" name="Freeform 984">
            <a:extLst>
              <a:ext uri="{FF2B5EF4-FFF2-40B4-BE49-F238E27FC236}">
                <a16:creationId xmlns:a16="http://schemas.microsoft.com/office/drawing/2014/main" id="{69921432-2526-D74B-B1B3-EF4990D573EA}"/>
              </a:ext>
            </a:extLst>
          </p:cNvPr>
          <p:cNvSpPr>
            <a:spLocks/>
          </p:cNvSpPr>
          <p:nvPr/>
        </p:nvSpPr>
        <p:spPr bwMode="auto">
          <a:xfrm>
            <a:off x="10527026" y="4527598"/>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5" name="Freeform 986">
            <a:extLst>
              <a:ext uri="{FF2B5EF4-FFF2-40B4-BE49-F238E27FC236}">
                <a16:creationId xmlns:a16="http://schemas.microsoft.com/office/drawing/2014/main" id="{210AB56E-8E3A-464C-BA90-E5EE13DE14AA}"/>
              </a:ext>
            </a:extLst>
          </p:cNvPr>
          <p:cNvSpPr>
            <a:spLocks/>
          </p:cNvSpPr>
          <p:nvPr/>
        </p:nvSpPr>
        <p:spPr bwMode="auto">
          <a:xfrm>
            <a:off x="10533403" y="4547550"/>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6" name="Freeform 987">
            <a:extLst>
              <a:ext uri="{FF2B5EF4-FFF2-40B4-BE49-F238E27FC236}">
                <a16:creationId xmlns:a16="http://schemas.microsoft.com/office/drawing/2014/main" id="{4B6304D8-37E4-9743-9663-D2140A3373CD}"/>
              </a:ext>
            </a:extLst>
          </p:cNvPr>
          <p:cNvSpPr>
            <a:spLocks/>
          </p:cNvSpPr>
          <p:nvPr/>
        </p:nvSpPr>
        <p:spPr bwMode="auto">
          <a:xfrm>
            <a:off x="10528951" y="4703380"/>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7"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399732" y="4565026"/>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8" name="Group 989">
            <a:extLst>
              <a:ext uri="{FF2B5EF4-FFF2-40B4-BE49-F238E27FC236}">
                <a16:creationId xmlns:a16="http://schemas.microsoft.com/office/drawing/2014/main" id="{653C7E87-1F7F-B94B-970F-8043BE6AD494}"/>
              </a:ext>
            </a:extLst>
          </p:cNvPr>
          <p:cNvGrpSpPr>
            <a:grpSpLocks/>
          </p:cNvGrpSpPr>
          <p:nvPr/>
        </p:nvGrpSpPr>
        <p:grpSpPr bwMode="auto">
          <a:xfrm>
            <a:off x="10464582" y="4561822"/>
            <a:ext cx="69903" cy="21117"/>
            <a:chOff x="614" y="2568"/>
            <a:chExt cx="725" cy="139"/>
          </a:xfrm>
        </p:grpSpPr>
        <p:sp>
          <p:nvSpPr>
            <p:cNvPr id="819"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0"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2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400935" y="4613377"/>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22" name="Group 993">
            <a:extLst>
              <a:ext uri="{FF2B5EF4-FFF2-40B4-BE49-F238E27FC236}">
                <a16:creationId xmlns:a16="http://schemas.microsoft.com/office/drawing/2014/main" id="{2E23BBDE-93A3-014A-8AD9-509F2B133316}"/>
              </a:ext>
            </a:extLst>
          </p:cNvPr>
          <p:cNvGrpSpPr>
            <a:grpSpLocks/>
          </p:cNvGrpSpPr>
          <p:nvPr/>
        </p:nvGrpSpPr>
        <p:grpSpPr bwMode="auto">
          <a:xfrm>
            <a:off x="10464342" y="4609299"/>
            <a:ext cx="69903" cy="19515"/>
            <a:chOff x="614" y="2568"/>
            <a:chExt cx="725" cy="139"/>
          </a:xfrm>
        </p:grpSpPr>
        <p:sp>
          <p:nvSpPr>
            <p:cNvPr id="82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25"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400935" y="466172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6"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402138" y="4705565"/>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27" name="Group 998">
            <a:extLst>
              <a:ext uri="{FF2B5EF4-FFF2-40B4-BE49-F238E27FC236}">
                <a16:creationId xmlns:a16="http://schemas.microsoft.com/office/drawing/2014/main" id="{10644FFB-BF70-614B-94F5-58CB99D12E0E}"/>
              </a:ext>
            </a:extLst>
          </p:cNvPr>
          <p:cNvGrpSpPr>
            <a:grpSpLocks/>
          </p:cNvGrpSpPr>
          <p:nvPr/>
        </p:nvGrpSpPr>
        <p:grpSpPr bwMode="auto">
          <a:xfrm>
            <a:off x="10462898" y="4701487"/>
            <a:ext cx="70024" cy="21991"/>
            <a:chOff x="614" y="2568"/>
            <a:chExt cx="725" cy="139"/>
          </a:xfrm>
        </p:grpSpPr>
        <p:sp>
          <p:nvSpPr>
            <p:cNvPr id="828"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9"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30" name="Freeform 1001">
            <a:extLst>
              <a:ext uri="{FF2B5EF4-FFF2-40B4-BE49-F238E27FC236}">
                <a16:creationId xmlns:a16="http://schemas.microsoft.com/office/drawing/2014/main" id="{43320BBC-6D3F-CE4C-AE57-EE45F3319F3F}"/>
              </a:ext>
            </a:extLst>
          </p:cNvPr>
          <p:cNvSpPr>
            <a:spLocks/>
          </p:cNvSpPr>
          <p:nvPr/>
        </p:nvSpPr>
        <p:spPr bwMode="auto">
          <a:xfrm>
            <a:off x="10529433" y="4661728"/>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31" name="Group 1002">
            <a:extLst>
              <a:ext uri="{FF2B5EF4-FFF2-40B4-BE49-F238E27FC236}">
                <a16:creationId xmlns:a16="http://schemas.microsoft.com/office/drawing/2014/main" id="{4ED748C4-471F-B74E-9328-2437DB94B8F7}"/>
              </a:ext>
            </a:extLst>
          </p:cNvPr>
          <p:cNvGrpSpPr>
            <a:grpSpLocks/>
          </p:cNvGrpSpPr>
          <p:nvPr/>
        </p:nvGrpSpPr>
        <p:grpSpPr bwMode="auto">
          <a:xfrm>
            <a:off x="10463379" y="4657796"/>
            <a:ext cx="70024" cy="20243"/>
            <a:chOff x="614" y="2568"/>
            <a:chExt cx="725" cy="139"/>
          </a:xfrm>
        </p:grpSpPr>
        <p:sp>
          <p:nvSpPr>
            <p:cNvPr id="832"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3"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34"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524379" y="4527015"/>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5" name="Freeform 1006">
            <a:extLst>
              <a:ext uri="{FF2B5EF4-FFF2-40B4-BE49-F238E27FC236}">
                <a16:creationId xmlns:a16="http://schemas.microsoft.com/office/drawing/2014/main" id="{48DEF8E3-26E3-0E48-88EA-BAB435AE5150}"/>
              </a:ext>
            </a:extLst>
          </p:cNvPr>
          <p:cNvSpPr>
            <a:spLocks/>
          </p:cNvSpPr>
          <p:nvPr/>
        </p:nvSpPr>
        <p:spPr bwMode="auto">
          <a:xfrm>
            <a:off x="10532320" y="4611193"/>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6" name="Freeform 1007">
            <a:extLst>
              <a:ext uri="{FF2B5EF4-FFF2-40B4-BE49-F238E27FC236}">
                <a16:creationId xmlns:a16="http://schemas.microsoft.com/office/drawing/2014/main" id="{7869EB64-11F6-624E-9B28-6986DD9D076F}"/>
              </a:ext>
            </a:extLst>
          </p:cNvPr>
          <p:cNvSpPr>
            <a:spLocks/>
          </p:cNvSpPr>
          <p:nvPr/>
        </p:nvSpPr>
        <p:spPr bwMode="auto">
          <a:xfrm>
            <a:off x="10532681" y="4563570"/>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7" name="Oval 1008">
            <a:extLst>
              <a:ext uri="{FF2B5EF4-FFF2-40B4-BE49-F238E27FC236}">
                <a16:creationId xmlns:a16="http://schemas.microsoft.com/office/drawing/2014/main" id="{322E0F0C-40A1-7E43-B9BC-A271C6411EAF}"/>
              </a:ext>
            </a:extLst>
          </p:cNvPr>
          <p:cNvSpPr>
            <a:spLocks noChangeArrowheads="1"/>
          </p:cNvSpPr>
          <p:nvPr/>
        </p:nvSpPr>
        <p:spPr bwMode="auto">
          <a:xfrm>
            <a:off x="10556744" y="4844793"/>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8" name="Freeform 1009">
            <a:extLst>
              <a:ext uri="{FF2B5EF4-FFF2-40B4-BE49-F238E27FC236}">
                <a16:creationId xmlns:a16="http://schemas.microsoft.com/office/drawing/2014/main" id="{2C34A91D-8DF1-DE40-8F88-B7AB2BE630CE}"/>
              </a:ext>
            </a:extLst>
          </p:cNvPr>
          <p:cNvSpPr>
            <a:spLocks/>
          </p:cNvSpPr>
          <p:nvPr/>
        </p:nvSpPr>
        <p:spPr bwMode="auto">
          <a:xfrm>
            <a:off x="10531117" y="4845230"/>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9"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391310" y="4854114"/>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0"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399732" y="4859793"/>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1" name="Oval 1012">
            <a:extLst>
              <a:ext uri="{FF2B5EF4-FFF2-40B4-BE49-F238E27FC236}">
                <a16:creationId xmlns:a16="http://schemas.microsoft.com/office/drawing/2014/main" id="{165ACFDB-EB0A-EF4A-A53B-E952BF38B28E}"/>
              </a:ext>
            </a:extLst>
          </p:cNvPr>
          <p:cNvSpPr>
            <a:spLocks noChangeArrowheads="1"/>
          </p:cNvSpPr>
          <p:nvPr/>
        </p:nvSpPr>
        <p:spPr bwMode="auto">
          <a:xfrm>
            <a:off x="10411643" y="4811442"/>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2" name="Oval 1013">
            <a:extLst>
              <a:ext uri="{FF2B5EF4-FFF2-40B4-BE49-F238E27FC236}">
                <a16:creationId xmlns:a16="http://schemas.microsoft.com/office/drawing/2014/main" id="{8E1C86F1-E8A5-AB43-9FBE-05329F11F8D9}"/>
              </a:ext>
            </a:extLst>
          </p:cNvPr>
          <p:cNvSpPr>
            <a:spLocks noChangeArrowheads="1"/>
          </p:cNvSpPr>
          <p:nvPr/>
        </p:nvSpPr>
        <p:spPr bwMode="auto">
          <a:xfrm>
            <a:off x="10433300" y="4811442"/>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3" name="Oval 1014">
            <a:extLst>
              <a:ext uri="{FF2B5EF4-FFF2-40B4-BE49-F238E27FC236}">
                <a16:creationId xmlns:a16="http://schemas.microsoft.com/office/drawing/2014/main" id="{0C189499-8A09-3E4B-B216-1DBC5D3CDC71}"/>
              </a:ext>
            </a:extLst>
          </p:cNvPr>
          <p:cNvSpPr>
            <a:spLocks noChangeArrowheads="1"/>
          </p:cNvSpPr>
          <p:nvPr/>
        </p:nvSpPr>
        <p:spPr bwMode="auto">
          <a:xfrm>
            <a:off x="10453634" y="4811442"/>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4"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502843" y="4732071"/>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5" name="Group 844">
            <a:extLst>
              <a:ext uri="{FF2B5EF4-FFF2-40B4-BE49-F238E27FC236}">
                <a16:creationId xmlns:a16="http://schemas.microsoft.com/office/drawing/2014/main" id="{41AB30C9-9641-104B-9006-CB16D4919778}"/>
              </a:ext>
            </a:extLst>
          </p:cNvPr>
          <p:cNvGrpSpPr/>
          <p:nvPr/>
        </p:nvGrpSpPr>
        <p:grpSpPr>
          <a:xfrm>
            <a:off x="8053757" y="704798"/>
            <a:ext cx="2755429" cy="4250670"/>
            <a:chOff x="7680324" y="1814171"/>
            <a:chExt cx="2755429" cy="4250670"/>
          </a:xfrm>
        </p:grpSpPr>
        <p:grpSp>
          <p:nvGrpSpPr>
            <p:cNvPr id="846" name="Group 652">
              <a:extLst>
                <a:ext uri="{FF2B5EF4-FFF2-40B4-BE49-F238E27FC236}">
                  <a16:creationId xmlns:a16="http://schemas.microsoft.com/office/drawing/2014/main" id="{F4E63F52-683B-8244-A48E-D8CF833CC085}"/>
                </a:ext>
              </a:extLst>
            </p:cNvPr>
            <p:cNvGrpSpPr>
              <a:grpSpLocks/>
            </p:cNvGrpSpPr>
            <p:nvPr/>
          </p:nvGrpSpPr>
          <p:grpSpPr bwMode="auto">
            <a:xfrm>
              <a:off x="7750224" y="1859725"/>
              <a:ext cx="415925" cy="385763"/>
              <a:chOff x="2751" y="1851"/>
              <a:chExt cx="462" cy="478"/>
            </a:xfrm>
          </p:grpSpPr>
          <p:pic>
            <p:nvPicPr>
              <p:cNvPr id="853"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4"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4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851"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2"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48" name="Oval 847">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9" name="Oval 848">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0" name="Oval 849">
              <a:extLst>
                <a:ext uri="{FF2B5EF4-FFF2-40B4-BE49-F238E27FC236}">
                  <a16:creationId xmlns:a16="http://schemas.microsoft.com/office/drawing/2014/main" id="{C1E7801D-A747-164C-BE12-1FDEB3DFE743}"/>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5" name="Group 618">
            <a:extLst>
              <a:ext uri="{FF2B5EF4-FFF2-40B4-BE49-F238E27FC236}">
                <a16:creationId xmlns:a16="http://schemas.microsoft.com/office/drawing/2014/main" id="{580255E5-A809-CB45-994D-F69BD8D6F8D7}"/>
              </a:ext>
            </a:extLst>
          </p:cNvPr>
          <p:cNvGrpSpPr>
            <a:grpSpLocks/>
          </p:cNvGrpSpPr>
          <p:nvPr/>
        </p:nvGrpSpPr>
        <p:grpSpPr bwMode="auto">
          <a:xfrm>
            <a:off x="8379278" y="59116"/>
            <a:ext cx="1065213" cy="965200"/>
            <a:chOff x="4047" y="420"/>
            <a:chExt cx="671" cy="608"/>
          </a:xfrm>
        </p:grpSpPr>
        <p:sp>
          <p:nvSpPr>
            <p:cNvPr id="856" name="Rectangle 227">
              <a:extLst>
                <a:ext uri="{FF2B5EF4-FFF2-40B4-BE49-F238E27FC236}">
                  <a16:creationId xmlns:a16="http://schemas.microsoft.com/office/drawing/2014/main" id="{B2F29371-16FD-D244-80BF-A52E1D7F8B8A}"/>
                </a:ext>
              </a:extLst>
            </p:cNvPr>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57" name="Rectangle 228">
              <a:extLst>
                <a:ext uri="{FF2B5EF4-FFF2-40B4-BE49-F238E27FC236}">
                  <a16:creationId xmlns:a16="http://schemas.microsoft.com/office/drawing/2014/main" id="{E66B124A-4E8B-D846-A7C2-C34B559B71F5}"/>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58" name="Rectangle 229">
              <a:extLst>
                <a:ext uri="{FF2B5EF4-FFF2-40B4-BE49-F238E27FC236}">
                  <a16:creationId xmlns:a16="http://schemas.microsoft.com/office/drawing/2014/main" id="{80574F4D-DD94-2C4B-B4A1-D4DE0E2DC1B4}"/>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59" name="Text Box 230">
              <a:extLst>
                <a:ext uri="{FF2B5EF4-FFF2-40B4-BE49-F238E27FC236}">
                  <a16:creationId xmlns:a16="http://schemas.microsoft.com/office/drawing/2014/main" id="{2EABDC18-53BF-7B40-AB0D-A755F80C07B5}"/>
                </a:ext>
              </a:extLst>
            </p:cNvPr>
            <p:cNvSpPr txBox="1">
              <a:spLocks noChangeArrowheads="1"/>
            </p:cNvSpPr>
            <p:nvPr/>
          </p:nvSpPr>
          <p:spPr bwMode="auto">
            <a:xfrm>
              <a:off x="4205" y="421"/>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60" name="Line 231">
              <a:extLst>
                <a:ext uri="{FF2B5EF4-FFF2-40B4-BE49-F238E27FC236}">
                  <a16:creationId xmlns:a16="http://schemas.microsoft.com/office/drawing/2014/main" id="{E5CDD0A1-21E2-6748-A493-24F315669C41}"/>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1" name="Line 232">
              <a:extLst>
                <a:ext uri="{FF2B5EF4-FFF2-40B4-BE49-F238E27FC236}">
                  <a16:creationId xmlns:a16="http://schemas.microsoft.com/office/drawing/2014/main" id="{CDA63567-EA65-5A46-877E-710FE9AD1D49}"/>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2" name="Line 233">
              <a:extLst>
                <a:ext uri="{FF2B5EF4-FFF2-40B4-BE49-F238E27FC236}">
                  <a16:creationId xmlns:a16="http://schemas.microsoft.com/office/drawing/2014/main" id="{7FE7B44D-4874-7642-8A70-AE45F5B800EB}"/>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3" name="Freeform 917">
              <a:extLst>
                <a:ext uri="{FF2B5EF4-FFF2-40B4-BE49-F238E27FC236}">
                  <a16:creationId xmlns:a16="http://schemas.microsoft.com/office/drawing/2014/main" id="{9FBAE6C1-0ABD-B849-B7B3-8C34910CED0D}"/>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64" name="Group 619">
            <a:extLst>
              <a:ext uri="{FF2B5EF4-FFF2-40B4-BE49-F238E27FC236}">
                <a16:creationId xmlns:a16="http://schemas.microsoft.com/office/drawing/2014/main" id="{14A407A0-EBD9-3449-9859-9B138D20D5AC}"/>
              </a:ext>
            </a:extLst>
          </p:cNvPr>
          <p:cNvGrpSpPr>
            <a:grpSpLocks/>
          </p:cNvGrpSpPr>
          <p:nvPr/>
        </p:nvGrpSpPr>
        <p:grpSpPr bwMode="auto">
          <a:xfrm>
            <a:off x="10477956" y="3634166"/>
            <a:ext cx="1050926" cy="974725"/>
            <a:chOff x="4047" y="414"/>
            <a:chExt cx="662" cy="614"/>
          </a:xfrm>
        </p:grpSpPr>
        <p:sp>
          <p:nvSpPr>
            <p:cNvPr id="865" name="Rectangle 227">
              <a:extLst>
                <a:ext uri="{FF2B5EF4-FFF2-40B4-BE49-F238E27FC236}">
                  <a16:creationId xmlns:a16="http://schemas.microsoft.com/office/drawing/2014/main" id="{875D12D0-0645-B449-8F48-0AC45EE18698}"/>
                </a:ext>
              </a:extLst>
            </p:cNvPr>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66" name="Rectangle 228">
              <a:extLst>
                <a:ext uri="{FF2B5EF4-FFF2-40B4-BE49-F238E27FC236}">
                  <a16:creationId xmlns:a16="http://schemas.microsoft.com/office/drawing/2014/main" id="{F233A0F6-C3A3-1D47-A777-BFAC1494E380}"/>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67" name="Rectangle 229">
              <a:extLst>
                <a:ext uri="{FF2B5EF4-FFF2-40B4-BE49-F238E27FC236}">
                  <a16:creationId xmlns:a16="http://schemas.microsoft.com/office/drawing/2014/main" id="{3B52AB0C-7235-834F-A249-28BBCC6D2BF8}"/>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68" name="Text Box 230">
              <a:extLst>
                <a:ext uri="{FF2B5EF4-FFF2-40B4-BE49-F238E27FC236}">
                  <a16:creationId xmlns:a16="http://schemas.microsoft.com/office/drawing/2014/main" id="{9B5B5523-DD29-8F46-BF07-8ECCDD6C78D8}"/>
                </a:ext>
              </a:extLst>
            </p:cNvPr>
            <p:cNvSpPr txBox="1">
              <a:spLocks noChangeArrowheads="1"/>
            </p:cNvSpPr>
            <p:nvPr/>
          </p:nvSpPr>
          <p:spPr bwMode="auto">
            <a:xfrm>
              <a:off x="4196" y="414"/>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69" name="Line 231">
              <a:extLst>
                <a:ext uri="{FF2B5EF4-FFF2-40B4-BE49-F238E27FC236}">
                  <a16:creationId xmlns:a16="http://schemas.microsoft.com/office/drawing/2014/main" id="{00E57763-CBA1-1542-B749-A48E642E0072}"/>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0" name="Line 232">
              <a:extLst>
                <a:ext uri="{FF2B5EF4-FFF2-40B4-BE49-F238E27FC236}">
                  <a16:creationId xmlns:a16="http://schemas.microsoft.com/office/drawing/2014/main" id="{E4657539-B4FE-304C-816A-A074251ABAC4}"/>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1" name="Line 233">
              <a:extLst>
                <a:ext uri="{FF2B5EF4-FFF2-40B4-BE49-F238E27FC236}">
                  <a16:creationId xmlns:a16="http://schemas.microsoft.com/office/drawing/2014/main" id="{DE0F6076-B3CE-C540-BD00-B77A1E45F553}"/>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2" name="Freeform 917">
              <a:extLst>
                <a:ext uri="{FF2B5EF4-FFF2-40B4-BE49-F238E27FC236}">
                  <a16:creationId xmlns:a16="http://schemas.microsoft.com/office/drawing/2014/main" id="{0111663E-DD9D-6043-8338-8C5285F74D65}"/>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73" name="Group 628">
            <a:extLst>
              <a:ext uri="{FF2B5EF4-FFF2-40B4-BE49-F238E27FC236}">
                <a16:creationId xmlns:a16="http://schemas.microsoft.com/office/drawing/2014/main" id="{F65FBC4E-EE37-D144-AFDB-E6C408428C1F}"/>
              </a:ext>
            </a:extLst>
          </p:cNvPr>
          <p:cNvGrpSpPr>
            <a:grpSpLocks/>
          </p:cNvGrpSpPr>
          <p:nvPr/>
        </p:nvGrpSpPr>
        <p:grpSpPr bwMode="auto">
          <a:xfrm>
            <a:off x="8336419" y="3265184"/>
            <a:ext cx="1060451" cy="965200"/>
            <a:chOff x="4047" y="420"/>
            <a:chExt cx="668" cy="608"/>
          </a:xfrm>
        </p:grpSpPr>
        <p:sp>
          <p:nvSpPr>
            <p:cNvPr id="874" name="Rectangle 227">
              <a:extLst>
                <a:ext uri="{FF2B5EF4-FFF2-40B4-BE49-F238E27FC236}">
                  <a16:creationId xmlns:a16="http://schemas.microsoft.com/office/drawing/2014/main" id="{E92C3AA2-F23F-C148-8F92-1D04CB500882}"/>
                </a:ext>
              </a:extLst>
            </p:cNvPr>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75" name="Rectangle 228">
              <a:extLst>
                <a:ext uri="{FF2B5EF4-FFF2-40B4-BE49-F238E27FC236}">
                  <a16:creationId xmlns:a16="http://schemas.microsoft.com/office/drawing/2014/main" id="{6330CAEB-E474-6241-9D9F-EEB5C5091601}"/>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76" name="Rectangle 229">
              <a:extLst>
                <a:ext uri="{FF2B5EF4-FFF2-40B4-BE49-F238E27FC236}">
                  <a16:creationId xmlns:a16="http://schemas.microsoft.com/office/drawing/2014/main" id="{AFA24D83-EF79-8246-AE25-393D0CCB2393}"/>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77" name="Text Box 230">
              <a:extLst>
                <a:ext uri="{FF2B5EF4-FFF2-40B4-BE49-F238E27FC236}">
                  <a16:creationId xmlns:a16="http://schemas.microsoft.com/office/drawing/2014/main" id="{3EEA565E-691A-5943-B9C1-2FBC1E5B7FC7}"/>
                </a:ext>
              </a:extLst>
            </p:cNvPr>
            <p:cNvSpPr txBox="1">
              <a:spLocks noChangeArrowheads="1"/>
            </p:cNvSpPr>
            <p:nvPr/>
          </p:nvSpPr>
          <p:spPr bwMode="auto">
            <a:xfrm>
              <a:off x="4202" y="423"/>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78" name="Line 231">
              <a:extLst>
                <a:ext uri="{FF2B5EF4-FFF2-40B4-BE49-F238E27FC236}">
                  <a16:creationId xmlns:a16="http://schemas.microsoft.com/office/drawing/2014/main" id="{8E2DC1D5-A1BA-E349-B4E3-5CB27DD1FF67}"/>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9" name="Line 232">
              <a:extLst>
                <a:ext uri="{FF2B5EF4-FFF2-40B4-BE49-F238E27FC236}">
                  <a16:creationId xmlns:a16="http://schemas.microsoft.com/office/drawing/2014/main" id="{0D97E1EE-0440-9746-9909-8846196F3349}"/>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0" name="Line 233">
              <a:extLst>
                <a:ext uri="{FF2B5EF4-FFF2-40B4-BE49-F238E27FC236}">
                  <a16:creationId xmlns:a16="http://schemas.microsoft.com/office/drawing/2014/main" id="{9453EBF5-7BBF-8943-8161-7DEB7997BF09}"/>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1" name="Freeform 917">
              <a:extLst>
                <a:ext uri="{FF2B5EF4-FFF2-40B4-BE49-F238E27FC236}">
                  <a16:creationId xmlns:a16="http://schemas.microsoft.com/office/drawing/2014/main" id="{B9EE01B3-0624-134E-8FD0-E4ADEDFD26E0}"/>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82" name="Line 913">
            <a:extLst>
              <a:ext uri="{FF2B5EF4-FFF2-40B4-BE49-F238E27FC236}">
                <a16:creationId xmlns:a16="http://schemas.microsoft.com/office/drawing/2014/main" id="{47A3D5AF-94CC-B24F-922A-C603CC0A5A25}"/>
              </a:ext>
            </a:extLst>
          </p:cNvPr>
          <p:cNvSpPr>
            <a:spLocks noChangeShapeType="1"/>
          </p:cNvSpPr>
          <p:nvPr/>
        </p:nvSpPr>
        <p:spPr bwMode="auto">
          <a:xfrm>
            <a:off x="9371463" y="3342066"/>
            <a:ext cx="1290637" cy="541337"/>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3" name="Line 911">
            <a:extLst>
              <a:ext uri="{FF2B5EF4-FFF2-40B4-BE49-F238E27FC236}">
                <a16:creationId xmlns:a16="http://schemas.microsoft.com/office/drawing/2014/main" id="{8E6A54E5-62F1-544B-AE41-5137E62BFCE9}"/>
              </a:ext>
            </a:extLst>
          </p:cNvPr>
          <p:cNvSpPr>
            <a:spLocks noChangeShapeType="1"/>
          </p:cNvSpPr>
          <p:nvPr/>
        </p:nvSpPr>
        <p:spPr bwMode="auto">
          <a:xfrm>
            <a:off x="9466713" y="216278"/>
            <a:ext cx="1700212" cy="3386138"/>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84" name="Group 950">
            <a:extLst>
              <a:ext uri="{FF2B5EF4-FFF2-40B4-BE49-F238E27FC236}">
                <a16:creationId xmlns:a16="http://schemas.microsoft.com/office/drawing/2014/main" id="{221CDB90-F15F-3B40-BE7C-5642BDA8CF7F}"/>
              </a:ext>
            </a:extLst>
          </p:cNvPr>
          <p:cNvGrpSpPr>
            <a:grpSpLocks/>
          </p:cNvGrpSpPr>
          <p:nvPr/>
        </p:nvGrpSpPr>
        <p:grpSpPr bwMode="auto">
          <a:xfrm>
            <a:off x="10375941" y="4507027"/>
            <a:ext cx="214974" cy="403920"/>
            <a:chOff x="4140" y="429"/>
            <a:chExt cx="1425" cy="2396"/>
          </a:xfrm>
        </p:grpSpPr>
        <p:sp>
          <p:nvSpPr>
            <p:cNvPr id="885"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6"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87"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8"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90"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915"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16"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91"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92"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913"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14"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93"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94"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95"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911"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12"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96"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97"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909"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10"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98"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99"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0"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1"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02"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3"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04"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05"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06"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07"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08"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cxnSp>
        <p:nvCxnSpPr>
          <p:cNvPr id="3" name="Straight Connector 2">
            <a:extLst>
              <a:ext uri="{FF2B5EF4-FFF2-40B4-BE49-F238E27FC236}">
                <a16:creationId xmlns:a16="http://schemas.microsoft.com/office/drawing/2014/main" id="{949604DA-7349-11F1-A5E4-AC85A0ACBC78}"/>
              </a:ext>
            </a:extLst>
          </p:cNvPr>
          <p:cNvCxnSpPr/>
          <p:nvPr/>
        </p:nvCxnSpPr>
        <p:spPr bwMode="auto">
          <a:xfrm>
            <a:off x="1147773" y="3621420"/>
            <a:ext cx="3138558" cy="0"/>
          </a:xfrm>
          <a:prstGeom prst="line">
            <a:avLst/>
          </a:prstGeom>
          <a:solidFill>
            <a:schemeClr val="accent1"/>
          </a:solidFill>
          <a:ln w="25400" cap="flat" cmpd="sng" algn="ctr">
            <a:solidFill>
              <a:srgbClr val="7030A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descr="firefox - Google Search - Google Chrome">
            <a:extLst>
              <a:ext uri="{FF2B5EF4-FFF2-40B4-BE49-F238E27FC236}">
                <a16:creationId xmlns:a16="http://schemas.microsoft.com/office/drawing/2014/main" id="{10F5B90D-7F4B-8392-6B4C-F5A74C0F15A5}"/>
              </a:ext>
            </a:extLst>
          </p:cNvPr>
          <p:cNvPicPr>
            <a:picLocks noChangeAspect="1"/>
          </p:cNvPicPr>
          <p:nvPr/>
        </p:nvPicPr>
        <p:blipFill rotWithShape="1">
          <a:blip r:embed="rId24">
            <a:extLst>
              <a:ext uri="{28A0092B-C50C-407E-A947-70E740481C1C}">
                <a14:useLocalDpi xmlns:a14="http://schemas.microsoft.com/office/drawing/2010/main" val="0"/>
              </a:ext>
            </a:extLst>
          </a:blip>
          <a:srcRect l="3868" t="8674" r="85377" b="75185"/>
          <a:stretch/>
        </p:blipFill>
        <p:spPr>
          <a:xfrm>
            <a:off x="1695748" y="2888179"/>
            <a:ext cx="766315" cy="695732"/>
          </a:xfrm>
          <a:prstGeom prst="rect">
            <a:avLst/>
          </a:prstGeom>
        </p:spPr>
      </p:pic>
      <p:pic>
        <p:nvPicPr>
          <p:cNvPr id="5" name="Picture 4" descr="internet explorer - Google Search - Google Chrome">
            <a:extLst>
              <a:ext uri="{FF2B5EF4-FFF2-40B4-BE49-F238E27FC236}">
                <a16:creationId xmlns:a16="http://schemas.microsoft.com/office/drawing/2014/main" id="{D7331E71-5130-15A0-F2A5-C3BBB16910C1}"/>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3585" t="34172" r="75283" b="46802"/>
          <a:stretch/>
        </p:blipFill>
        <p:spPr>
          <a:xfrm>
            <a:off x="2866065" y="2908610"/>
            <a:ext cx="638771" cy="660424"/>
          </a:xfrm>
          <a:prstGeom prst="rect">
            <a:avLst/>
          </a:prstGeom>
        </p:spPr>
      </p:pic>
      <p:pic>
        <p:nvPicPr>
          <p:cNvPr id="6" name="Picture 5" descr="linux - Google Search - Google Chrome">
            <a:extLst>
              <a:ext uri="{FF2B5EF4-FFF2-40B4-BE49-F238E27FC236}">
                <a16:creationId xmlns:a16="http://schemas.microsoft.com/office/drawing/2014/main" id="{7301242B-0082-B764-75A2-EEC6BEF766F1}"/>
              </a:ext>
            </a:extLst>
          </p:cNvPr>
          <p:cNvPicPr>
            <a:picLocks noChangeAspect="1"/>
          </p:cNvPicPr>
          <p:nvPr/>
        </p:nvPicPr>
        <p:blipFill rotWithShape="1">
          <a:blip r:embed="rId26">
            <a:extLst>
              <a:ext uri="{28A0092B-C50C-407E-A947-70E740481C1C}">
                <a14:useLocalDpi xmlns:a14="http://schemas.microsoft.com/office/drawing/2010/main" val="0"/>
              </a:ext>
            </a:extLst>
          </a:blip>
          <a:srcRect l="59434" t="34172" r="30472" b="46335"/>
          <a:stretch/>
        </p:blipFill>
        <p:spPr>
          <a:xfrm>
            <a:off x="1549845" y="4045085"/>
            <a:ext cx="699430" cy="817091"/>
          </a:xfrm>
          <a:prstGeom prst="rect">
            <a:avLst/>
          </a:prstGeom>
        </p:spPr>
      </p:pic>
      <p:pic>
        <p:nvPicPr>
          <p:cNvPr id="7" name="Picture 6" descr="windows - Google Search - Google Chrome">
            <a:extLst>
              <a:ext uri="{FF2B5EF4-FFF2-40B4-BE49-F238E27FC236}">
                <a16:creationId xmlns:a16="http://schemas.microsoft.com/office/drawing/2014/main" id="{58CA37E1-2DB2-B8D8-DA30-4C705E56DF43}"/>
              </a:ext>
            </a:extLst>
          </p:cNvPr>
          <p:cNvPicPr>
            <a:picLocks noChangeAspect="1"/>
          </p:cNvPicPr>
          <p:nvPr/>
        </p:nvPicPr>
        <p:blipFill rotWithShape="1">
          <a:blip r:embed="rId27">
            <a:extLst>
              <a:ext uri="{28A0092B-C50C-407E-A947-70E740481C1C}">
                <a14:useLocalDpi xmlns:a14="http://schemas.microsoft.com/office/drawing/2010/main" val="0"/>
              </a:ext>
            </a:extLst>
          </a:blip>
          <a:srcRect l="18207" t="33548" r="71510" b="47271"/>
          <a:stretch/>
        </p:blipFill>
        <p:spPr>
          <a:xfrm>
            <a:off x="2579147" y="4026394"/>
            <a:ext cx="781496" cy="881872"/>
          </a:xfrm>
          <a:prstGeom prst="rect">
            <a:avLst/>
          </a:prstGeom>
        </p:spPr>
      </p:pic>
      <p:pic>
        <p:nvPicPr>
          <p:cNvPr id="8" name="Picture 7" descr="mac - Google Search - Google Chrome">
            <a:extLst>
              <a:ext uri="{FF2B5EF4-FFF2-40B4-BE49-F238E27FC236}">
                <a16:creationId xmlns:a16="http://schemas.microsoft.com/office/drawing/2014/main" id="{C23C7FB7-46CE-EA7A-F9AF-4B98D98D8FF2}"/>
              </a:ext>
            </a:extLst>
          </p:cNvPr>
          <p:cNvPicPr>
            <a:picLocks noChangeAspect="1"/>
          </p:cNvPicPr>
          <p:nvPr/>
        </p:nvPicPr>
        <p:blipFill rotWithShape="1">
          <a:blip r:embed="rId28">
            <a:extLst>
              <a:ext uri="{28A0092B-C50C-407E-A947-70E740481C1C}">
                <a14:useLocalDpi xmlns:a14="http://schemas.microsoft.com/office/drawing/2010/main" val="0"/>
              </a:ext>
            </a:extLst>
          </a:blip>
          <a:srcRect l="55566" t="55190" r="37830" b="31989"/>
          <a:stretch/>
        </p:blipFill>
        <p:spPr>
          <a:xfrm>
            <a:off x="3569291" y="4067990"/>
            <a:ext cx="603850" cy="709239"/>
          </a:xfrm>
          <a:prstGeom prst="rect">
            <a:avLst/>
          </a:prstGeom>
        </p:spPr>
      </p:pic>
      <p:cxnSp>
        <p:nvCxnSpPr>
          <p:cNvPr id="11" name="Straight Connector 10">
            <a:extLst>
              <a:ext uri="{FF2B5EF4-FFF2-40B4-BE49-F238E27FC236}">
                <a16:creationId xmlns:a16="http://schemas.microsoft.com/office/drawing/2014/main" id="{0D66B323-355D-FBB7-D5D1-6740E177D720}"/>
              </a:ext>
            </a:extLst>
          </p:cNvPr>
          <p:cNvCxnSpPr/>
          <p:nvPr/>
        </p:nvCxnSpPr>
        <p:spPr bwMode="auto">
          <a:xfrm>
            <a:off x="1200437" y="5020845"/>
            <a:ext cx="3138558" cy="0"/>
          </a:xfrm>
          <a:prstGeom prst="line">
            <a:avLst/>
          </a:prstGeom>
          <a:solidFill>
            <a:schemeClr val="accent1"/>
          </a:solidFill>
          <a:ln w="25400" cap="flat" cmpd="sng" algn="ctr">
            <a:solidFill>
              <a:srgbClr val="7030A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3E362D0D-C711-AC1A-57BA-383F165C55E8}"/>
              </a:ext>
            </a:extLst>
          </p:cNvPr>
          <p:cNvSpPr txBox="1"/>
          <p:nvPr/>
        </p:nvSpPr>
        <p:spPr>
          <a:xfrm>
            <a:off x="1577852" y="3657330"/>
            <a:ext cx="2576424" cy="400110"/>
          </a:xfrm>
          <a:prstGeom prst="rect">
            <a:avLst/>
          </a:prstGeom>
          <a:noFill/>
        </p:spPr>
        <p:txBody>
          <a:bodyPr wrap="square" rtlCol="0">
            <a:spAutoFit/>
          </a:bodyPr>
          <a:lstStyle/>
          <a:p>
            <a:r>
              <a:rPr lang="en-US" sz="2000" b="1" dirty="0">
                <a:solidFill>
                  <a:srgbClr val="C00000"/>
                </a:solidFill>
                <a:latin typeface="Avenir Book" panose="020B0503020203020204" pitchFamily="34" charset="-78"/>
                <a:cs typeface="Avenir Book" panose="020B0503020203020204" pitchFamily="34" charset="-78"/>
              </a:rPr>
              <a:t>Operating Systems</a:t>
            </a:r>
          </a:p>
        </p:txBody>
      </p:sp>
      <p:sp>
        <p:nvSpPr>
          <p:cNvPr id="14" name="TextBox 13">
            <a:extLst>
              <a:ext uri="{FF2B5EF4-FFF2-40B4-BE49-F238E27FC236}">
                <a16:creationId xmlns:a16="http://schemas.microsoft.com/office/drawing/2014/main" id="{F6460470-3CA6-C078-EF79-1A810B0EFDF8}"/>
              </a:ext>
            </a:extLst>
          </p:cNvPr>
          <p:cNvSpPr txBox="1"/>
          <p:nvPr/>
        </p:nvSpPr>
        <p:spPr>
          <a:xfrm>
            <a:off x="1697323" y="2551294"/>
            <a:ext cx="2214924" cy="400110"/>
          </a:xfrm>
          <a:prstGeom prst="rect">
            <a:avLst/>
          </a:prstGeom>
          <a:noFill/>
        </p:spPr>
        <p:txBody>
          <a:bodyPr wrap="square" rtlCol="0">
            <a:spAutoFit/>
          </a:bodyPr>
          <a:lstStyle/>
          <a:p>
            <a:r>
              <a:rPr lang="en-US" sz="2000" b="1" dirty="0">
                <a:solidFill>
                  <a:srgbClr val="C00000"/>
                </a:solidFill>
                <a:latin typeface="Avenir Book" panose="020B0503020203020204" pitchFamily="34" charset="-78"/>
                <a:cs typeface="Avenir Book" panose="020B0503020203020204" pitchFamily="34" charset="-78"/>
              </a:rPr>
              <a:t>User Processes</a:t>
            </a:r>
          </a:p>
        </p:txBody>
      </p:sp>
      <p:sp>
        <p:nvSpPr>
          <p:cNvPr id="15" name="Rectangle 6">
            <a:extLst>
              <a:ext uri="{FF2B5EF4-FFF2-40B4-BE49-F238E27FC236}">
                <a16:creationId xmlns:a16="http://schemas.microsoft.com/office/drawing/2014/main" id="{5D8D6F45-639D-FABF-BCBC-12227B51C56B}"/>
              </a:ext>
            </a:extLst>
          </p:cNvPr>
          <p:cNvSpPr>
            <a:spLocks noChangeArrowheads="1"/>
          </p:cNvSpPr>
          <p:nvPr/>
        </p:nvSpPr>
        <p:spPr bwMode="auto">
          <a:xfrm>
            <a:off x="4616203" y="2902365"/>
            <a:ext cx="1892300" cy="2151742"/>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a:lnSpc>
                <a:spcPts val="2060"/>
              </a:lnSpc>
              <a:defRPr/>
            </a:pPr>
            <a:endParaRPr lang="en-US" altLang="en-US" sz="2800">
              <a:solidFill>
                <a:prstClr val="black"/>
              </a:solidFill>
              <a:latin typeface="Calibri" panose="020F0502020204030204"/>
            </a:endParaRPr>
          </a:p>
        </p:txBody>
      </p:sp>
      <p:sp>
        <p:nvSpPr>
          <p:cNvPr id="17" name="Line 8">
            <a:extLst>
              <a:ext uri="{FF2B5EF4-FFF2-40B4-BE49-F238E27FC236}">
                <a16:creationId xmlns:a16="http://schemas.microsoft.com/office/drawing/2014/main" id="{9098B68E-8DFE-616E-0BB5-E327B39D613E}"/>
              </a:ext>
            </a:extLst>
          </p:cNvPr>
          <p:cNvSpPr>
            <a:spLocks noChangeShapeType="1"/>
          </p:cNvSpPr>
          <p:nvPr/>
        </p:nvSpPr>
        <p:spPr bwMode="auto">
          <a:xfrm>
            <a:off x="4609853" y="363805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a:lnSpc>
                <a:spcPts val="2060"/>
              </a:lnSpc>
              <a:defRPr/>
            </a:pPr>
            <a:endParaRPr lang="en-US" sz="2000">
              <a:solidFill>
                <a:prstClr val="black"/>
              </a:solidFill>
              <a:latin typeface="Calibri" panose="020F0502020204030204"/>
            </a:endParaRPr>
          </a:p>
        </p:txBody>
      </p:sp>
      <p:sp>
        <p:nvSpPr>
          <p:cNvPr id="18" name="Line 9">
            <a:extLst>
              <a:ext uri="{FF2B5EF4-FFF2-40B4-BE49-F238E27FC236}">
                <a16:creationId xmlns:a16="http://schemas.microsoft.com/office/drawing/2014/main" id="{136FE693-06A8-BEFA-AF84-29CDC6F3F6CE}"/>
              </a:ext>
            </a:extLst>
          </p:cNvPr>
          <p:cNvSpPr>
            <a:spLocks noChangeShapeType="1"/>
          </p:cNvSpPr>
          <p:nvPr/>
        </p:nvSpPr>
        <p:spPr bwMode="auto">
          <a:xfrm>
            <a:off x="4609853" y="434290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a:lnSpc>
                <a:spcPts val="2060"/>
              </a:lnSpc>
              <a:defRPr/>
            </a:pPr>
            <a:endParaRPr lang="en-US" sz="2000">
              <a:solidFill>
                <a:prstClr val="black"/>
              </a:solidFill>
              <a:latin typeface="Calibri" panose="020F0502020204030204"/>
            </a:endParaRPr>
          </a:p>
        </p:txBody>
      </p:sp>
      <p:sp>
        <p:nvSpPr>
          <p:cNvPr id="19" name="Line 10">
            <a:extLst>
              <a:ext uri="{FF2B5EF4-FFF2-40B4-BE49-F238E27FC236}">
                <a16:creationId xmlns:a16="http://schemas.microsoft.com/office/drawing/2014/main" id="{23BE5540-15AC-77E3-2E32-98F13F1A86D2}"/>
              </a:ext>
            </a:extLst>
          </p:cNvPr>
          <p:cNvSpPr>
            <a:spLocks noChangeShapeType="1"/>
          </p:cNvSpPr>
          <p:nvPr/>
        </p:nvSpPr>
        <p:spPr bwMode="auto">
          <a:xfrm>
            <a:off x="4609853" y="505410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a:lnSpc>
                <a:spcPts val="2060"/>
              </a:lnSpc>
              <a:defRPr/>
            </a:pPr>
            <a:endParaRPr lang="en-US" sz="2000">
              <a:solidFill>
                <a:prstClr val="black"/>
              </a:solidFill>
              <a:latin typeface="Calibri" panose="020F0502020204030204"/>
            </a:endParaRPr>
          </a:p>
        </p:txBody>
      </p:sp>
      <p:sp>
        <p:nvSpPr>
          <p:cNvPr id="21" name="Text Box 7">
            <a:extLst>
              <a:ext uri="{FF2B5EF4-FFF2-40B4-BE49-F238E27FC236}">
                <a16:creationId xmlns:a16="http://schemas.microsoft.com/office/drawing/2014/main" id="{D386E0DB-8326-D103-422F-D5D3C5323DB7}"/>
              </a:ext>
            </a:extLst>
          </p:cNvPr>
          <p:cNvSpPr txBox="1">
            <a:spLocks noChangeArrowheads="1"/>
          </p:cNvSpPr>
          <p:nvPr/>
        </p:nvSpPr>
        <p:spPr bwMode="auto">
          <a:xfrm>
            <a:off x="4645398" y="3070453"/>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914400">
              <a:lnSpc>
                <a:spcPts val="2760"/>
              </a:lnSpc>
              <a:defRPr/>
            </a:pPr>
            <a:r>
              <a:rPr lang="en-US" altLang="en-US" sz="2800" dirty="0">
                <a:solidFill>
                  <a:srgbClr val="C00000"/>
                </a:solidFill>
                <a:latin typeface="Calibri" panose="020F0502020204030204"/>
              </a:rPr>
              <a:t>application</a:t>
            </a:r>
          </a:p>
        </p:txBody>
      </p:sp>
      <p:sp>
        <p:nvSpPr>
          <p:cNvPr id="22" name="Text Box 7">
            <a:extLst>
              <a:ext uri="{FF2B5EF4-FFF2-40B4-BE49-F238E27FC236}">
                <a16:creationId xmlns:a16="http://schemas.microsoft.com/office/drawing/2014/main" id="{B6F31B16-33EF-172A-73C5-C3A56846C0B6}"/>
              </a:ext>
            </a:extLst>
          </p:cNvPr>
          <p:cNvSpPr txBox="1">
            <a:spLocks noChangeArrowheads="1"/>
          </p:cNvSpPr>
          <p:nvPr/>
        </p:nvSpPr>
        <p:spPr bwMode="auto">
          <a:xfrm>
            <a:off x="4842853" y="451132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914400">
              <a:lnSpc>
                <a:spcPts val="2760"/>
              </a:lnSpc>
              <a:defRPr/>
            </a:pPr>
            <a:r>
              <a:rPr lang="en-US" altLang="en-US" sz="2800" dirty="0">
                <a:solidFill>
                  <a:srgbClr val="C00000"/>
                </a:solidFill>
                <a:latin typeface="Calibri" panose="020F0502020204030204"/>
              </a:rPr>
              <a:t>network</a:t>
            </a:r>
          </a:p>
        </p:txBody>
      </p:sp>
      <p:sp>
        <p:nvSpPr>
          <p:cNvPr id="23" name="Text Box 7">
            <a:extLst>
              <a:ext uri="{FF2B5EF4-FFF2-40B4-BE49-F238E27FC236}">
                <a16:creationId xmlns:a16="http://schemas.microsoft.com/office/drawing/2014/main" id="{747BC6A5-FE79-D158-5146-7BB9979861BB}"/>
              </a:ext>
            </a:extLst>
          </p:cNvPr>
          <p:cNvSpPr txBox="1">
            <a:spLocks noChangeArrowheads="1"/>
          </p:cNvSpPr>
          <p:nvPr/>
        </p:nvSpPr>
        <p:spPr bwMode="auto">
          <a:xfrm>
            <a:off x="4727808" y="3777036"/>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914400">
              <a:lnSpc>
                <a:spcPts val="2760"/>
              </a:lnSpc>
              <a:defRPr/>
            </a:pPr>
            <a:r>
              <a:rPr lang="en-US" altLang="en-US" sz="2800" dirty="0">
                <a:solidFill>
                  <a:srgbClr val="C00000"/>
                </a:solidFill>
                <a:latin typeface="Calibri" panose="020F0502020204030204"/>
              </a:rPr>
              <a:t>transport</a:t>
            </a:r>
          </a:p>
        </p:txBody>
      </p:sp>
      <p:grpSp>
        <p:nvGrpSpPr>
          <p:cNvPr id="25" name="Group 24">
            <a:extLst>
              <a:ext uri="{FF2B5EF4-FFF2-40B4-BE49-F238E27FC236}">
                <a16:creationId xmlns:a16="http://schemas.microsoft.com/office/drawing/2014/main" id="{AACC1C97-8B3E-DB08-9B26-349FC237960D}"/>
              </a:ext>
            </a:extLst>
          </p:cNvPr>
          <p:cNvGrpSpPr/>
          <p:nvPr/>
        </p:nvGrpSpPr>
        <p:grpSpPr>
          <a:xfrm>
            <a:off x="4634647" y="2894473"/>
            <a:ext cx="1877786" cy="734786"/>
            <a:chOff x="8980714" y="751114"/>
            <a:chExt cx="1877786" cy="734786"/>
          </a:xfrm>
        </p:grpSpPr>
        <p:sp>
          <p:nvSpPr>
            <p:cNvPr id="26" name="Rectangle 25">
              <a:extLst>
                <a:ext uri="{FF2B5EF4-FFF2-40B4-BE49-F238E27FC236}">
                  <a16:creationId xmlns:a16="http://schemas.microsoft.com/office/drawing/2014/main" id="{ADEE399D-9E2F-4B38-4C16-A7851C5896AD}"/>
                </a:ext>
              </a:extLst>
            </p:cNvPr>
            <p:cNvSpPr/>
            <p:nvPr/>
          </p:nvSpPr>
          <p:spPr>
            <a:xfrm>
              <a:off x="8980714" y="751114"/>
              <a:ext cx="1877786" cy="7347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Box 7">
              <a:extLst>
                <a:ext uri="{FF2B5EF4-FFF2-40B4-BE49-F238E27FC236}">
                  <a16:creationId xmlns:a16="http://schemas.microsoft.com/office/drawing/2014/main" id="{250B4E97-D927-E40B-265E-CD1EB3B53A06}"/>
                </a:ext>
              </a:extLst>
            </p:cNvPr>
            <p:cNvSpPr txBox="1">
              <a:spLocks noChangeArrowheads="1"/>
            </p:cNvSpPr>
            <p:nvPr/>
          </p:nvSpPr>
          <p:spPr bwMode="auto">
            <a:xfrm>
              <a:off x="9011130" y="899878"/>
              <a:ext cx="183268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914400">
                <a:lnSpc>
                  <a:spcPts val="2760"/>
                </a:lnSpc>
                <a:defRPr/>
              </a:pPr>
              <a:r>
                <a:rPr lang="en-US" altLang="en-US" sz="2800" dirty="0">
                  <a:solidFill>
                    <a:schemeClr val="bg1"/>
                  </a:solidFill>
                  <a:latin typeface="Calibri" panose="020F0502020204030204"/>
                </a:rPr>
                <a:t>Application</a:t>
              </a:r>
            </a:p>
          </p:txBody>
        </p:sp>
      </p:grpSp>
      <p:grpSp>
        <p:nvGrpSpPr>
          <p:cNvPr id="28" name="Group 27">
            <a:extLst>
              <a:ext uri="{FF2B5EF4-FFF2-40B4-BE49-F238E27FC236}">
                <a16:creationId xmlns:a16="http://schemas.microsoft.com/office/drawing/2014/main" id="{9E1DFB62-2461-99AD-67F1-404889772F1F}"/>
              </a:ext>
            </a:extLst>
          </p:cNvPr>
          <p:cNvGrpSpPr/>
          <p:nvPr/>
        </p:nvGrpSpPr>
        <p:grpSpPr>
          <a:xfrm>
            <a:off x="4636898" y="3649857"/>
            <a:ext cx="1861418" cy="688224"/>
            <a:chOff x="8993850" y="766270"/>
            <a:chExt cx="1861418" cy="688224"/>
          </a:xfrm>
        </p:grpSpPr>
        <p:sp>
          <p:nvSpPr>
            <p:cNvPr id="29" name="Rectangle 28">
              <a:extLst>
                <a:ext uri="{FF2B5EF4-FFF2-40B4-BE49-F238E27FC236}">
                  <a16:creationId xmlns:a16="http://schemas.microsoft.com/office/drawing/2014/main" id="{52C9C5A2-4FB3-188B-E4CA-76E3D309A336}"/>
                </a:ext>
              </a:extLst>
            </p:cNvPr>
            <p:cNvSpPr/>
            <p:nvPr/>
          </p:nvSpPr>
          <p:spPr>
            <a:xfrm>
              <a:off x="8993850" y="766270"/>
              <a:ext cx="1861418" cy="688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Box 7">
              <a:extLst>
                <a:ext uri="{FF2B5EF4-FFF2-40B4-BE49-F238E27FC236}">
                  <a16:creationId xmlns:a16="http://schemas.microsoft.com/office/drawing/2014/main" id="{B88C0233-4909-9F90-BC2E-B799186AC327}"/>
                </a:ext>
              </a:extLst>
            </p:cNvPr>
            <p:cNvSpPr txBox="1">
              <a:spLocks noChangeArrowheads="1"/>
            </p:cNvSpPr>
            <p:nvPr/>
          </p:nvSpPr>
          <p:spPr bwMode="auto">
            <a:xfrm>
              <a:off x="9137416" y="899878"/>
              <a:ext cx="15801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914400">
                <a:lnSpc>
                  <a:spcPts val="2760"/>
                </a:lnSpc>
                <a:defRPr/>
              </a:pPr>
              <a:r>
                <a:rPr lang="en-US" altLang="en-US" sz="2800" dirty="0">
                  <a:solidFill>
                    <a:schemeClr val="bg1"/>
                  </a:solidFill>
                  <a:latin typeface="Calibri" panose="020F0502020204030204"/>
                </a:rPr>
                <a:t>Transport</a:t>
              </a:r>
            </a:p>
          </p:txBody>
        </p:sp>
      </p:grpSp>
      <p:grpSp>
        <p:nvGrpSpPr>
          <p:cNvPr id="31" name="Group 30">
            <a:extLst>
              <a:ext uri="{FF2B5EF4-FFF2-40B4-BE49-F238E27FC236}">
                <a16:creationId xmlns:a16="http://schemas.microsoft.com/office/drawing/2014/main" id="{66E85D81-6805-D47E-5AE6-C7CEC72CACE3}"/>
              </a:ext>
            </a:extLst>
          </p:cNvPr>
          <p:cNvGrpSpPr/>
          <p:nvPr/>
        </p:nvGrpSpPr>
        <p:grpSpPr>
          <a:xfrm>
            <a:off x="4634205" y="4358005"/>
            <a:ext cx="1861418" cy="677992"/>
            <a:chOff x="8993850" y="766270"/>
            <a:chExt cx="1861418" cy="677992"/>
          </a:xfrm>
        </p:grpSpPr>
        <p:sp>
          <p:nvSpPr>
            <p:cNvPr id="32" name="Rectangle 31">
              <a:extLst>
                <a:ext uri="{FF2B5EF4-FFF2-40B4-BE49-F238E27FC236}">
                  <a16:creationId xmlns:a16="http://schemas.microsoft.com/office/drawing/2014/main" id="{ABE9D95C-6DAC-130C-AE79-01434CFD05C6}"/>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7">
              <a:extLst>
                <a:ext uri="{FF2B5EF4-FFF2-40B4-BE49-F238E27FC236}">
                  <a16:creationId xmlns:a16="http://schemas.microsoft.com/office/drawing/2014/main" id="{FC3969A0-B2A8-4815-5847-F2DCD1CBBA76}"/>
                </a:ext>
              </a:extLst>
            </p:cNvPr>
            <p:cNvSpPr txBox="1">
              <a:spLocks noChangeArrowheads="1"/>
            </p:cNvSpPr>
            <p:nvPr/>
          </p:nvSpPr>
          <p:spPr bwMode="auto">
            <a:xfrm>
              <a:off x="9205383" y="899878"/>
              <a:ext cx="1444178"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914400">
                <a:lnSpc>
                  <a:spcPts val="2760"/>
                </a:lnSpc>
                <a:defRPr/>
              </a:pPr>
              <a:r>
                <a:rPr lang="en-US" altLang="en-US" sz="2800" dirty="0">
                  <a:solidFill>
                    <a:schemeClr val="bg1"/>
                  </a:solidFill>
                  <a:latin typeface="Calibri" panose="020F0502020204030204"/>
                </a:rPr>
                <a:t>Network</a:t>
              </a:r>
            </a:p>
          </p:txBody>
        </p:sp>
      </p:grpSp>
    </p:spTree>
    <p:extLst>
      <p:ext uri="{BB962C8B-B14F-4D97-AF65-F5344CB8AC3E}">
        <p14:creationId xmlns:p14="http://schemas.microsoft.com/office/powerpoint/2010/main" val="98128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55"/>
                                        </p:tgtEl>
                                        <p:attrNameLst>
                                          <p:attrName>style.visibility</p:attrName>
                                        </p:attrNameLst>
                                      </p:cBhvr>
                                      <p:to>
                                        <p:strVal val="visible"/>
                                      </p:to>
                                    </p:set>
                                    <p:animEffect transition="in" filter="dissolve">
                                      <p:cBhvr>
                                        <p:cTn id="7" dur="500"/>
                                        <p:tgtEl>
                                          <p:spTgt spid="855"/>
                                        </p:tgtEl>
                                      </p:cBhvr>
                                    </p:animEffect>
                                  </p:childTnLst>
                                </p:cTn>
                              </p:par>
                              <p:par>
                                <p:cTn id="8" presetID="9" presetClass="entr" presetSubtype="0" fill="hold" nodeType="withEffect">
                                  <p:stCondLst>
                                    <p:cond delay="0"/>
                                  </p:stCondLst>
                                  <p:childTnLst>
                                    <p:set>
                                      <p:cBhvr>
                                        <p:cTn id="9" dur="1" fill="hold">
                                          <p:stCondLst>
                                            <p:cond delay="0"/>
                                          </p:stCondLst>
                                        </p:cTn>
                                        <p:tgtEl>
                                          <p:spTgt spid="864"/>
                                        </p:tgtEl>
                                        <p:attrNameLst>
                                          <p:attrName>style.visibility</p:attrName>
                                        </p:attrNameLst>
                                      </p:cBhvr>
                                      <p:to>
                                        <p:strVal val="visible"/>
                                      </p:to>
                                    </p:set>
                                    <p:animEffect transition="in" filter="dissolve">
                                      <p:cBhvr>
                                        <p:cTn id="10" dur="500"/>
                                        <p:tgtEl>
                                          <p:spTgt spid="864"/>
                                        </p:tgtEl>
                                      </p:cBhvr>
                                    </p:animEffect>
                                  </p:childTnLst>
                                </p:cTn>
                              </p:par>
                              <p:par>
                                <p:cTn id="11" presetID="9" presetClass="entr" presetSubtype="0" fill="hold" nodeType="withEffect">
                                  <p:stCondLst>
                                    <p:cond delay="0"/>
                                  </p:stCondLst>
                                  <p:childTnLst>
                                    <p:set>
                                      <p:cBhvr>
                                        <p:cTn id="12" dur="1" fill="hold">
                                          <p:stCondLst>
                                            <p:cond delay="0"/>
                                          </p:stCondLst>
                                        </p:cTn>
                                        <p:tgtEl>
                                          <p:spTgt spid="873"/>
                                        </p:tgtEl>
                                        <p:attrNameLst>
                                          <p:attrName>style.visibility</p:attrName>
                                        </p:attrNameLst>
                                      </p:cBhvr>
                                      <p:to>
                                        <p:strVal val="visible"/>
                                      </p:to>
                                    </p:set>
                                    <p:animEffect transition="in" filter="dissolve">
                                      <p:cBhvr>
                                        <p:cTn id="13" dur="500"/>
                                        <p:tgtEl>
                                          <p:spTgt spid="87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83"/>
                                        </p:tgtEl>
                                        <p:attrNameLst>
                                          <p:attrName>style.visibility</p:attrName>
                                        </p:attrNameLst>
                                      </p:cBhvr>
                                      <p:to>
                                        <p:strVal val="visible"/>
                                      </p:to>
                                    </p:set>
                                    <p:animEffect transition="in" filter="dissolve">
                                      <p:cBhvr>
                                        <p:cTn id="16" dur="500"/>
                                        <p:tgtEl>
                                          <p:spTgt spid="88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82"/>
                                        </p:tgtEl>
                                        <p:attrNameLst>
                                          <p:attrName>style.visibility</p:attrName>
                                        </p:attrNameLst>
                                      </p:cBhvr>
                                      <p:to>
                                        <p:strVal val="visible"/>
                                      </p:to>
                                    </p:set>
                                    <p:animEffect transition="in" filter="dissolve">
                                      <p:cBhvr>
                                        <p:cTn id="19" dur="500"/>
                                        <p:tgtEl>
                                          <p:spTgt spid="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 grpId="0" animBg="1"/>
      <p:bldP spid="88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a:xfrm>
            <a:off x="2057400" y="236538"/>
            <a:ext cx="7772400" cy="957262"/>
          </a:xfrm>
        </p:spPr>
        <p:txBody>
          <a:bodyPr/>
          <a:lstStyle/>
          <a:p>
            <a:pPr algn="ctr"/>
            <a:r>
              <a:rPr lang="en-US" altLang="en-US" dirty="0">
                <a:latin typeface="Avenir Book" panose="020B0503020203020204" pitchFamily="34" charset="-78"/>
                <a:cs typeface="Avenir Book" panose="020B0503020203020204" pitchFamily="34" charset="-78"/>
              </a:rPr>
              <a:t>Local </a:t>
            </a:r>
            <a:r>
              <a:rPr lang="en-US" altLang="en-US" sz="4000" dirty="0">
                <a:latin typeface="Avenir Book" panose="020B0503020203020204" pitchFamily="34" charset="-78"/>
                <a:cs typeface="Avenir Book" panose="020B0503020203020204" pitchFamily="34" charset="-78"/>
              </a:rPr>
              <a:t>DNS</a:t>
            </a:r>
            <a:r>
              <a:rPr lang="en-US" altLang="en-US" dirty="0">
                <a:latin typeface="Avenir Book" panose="020B0503020203020204" pitchFamily="34" charset="-78"/>
                <a:cs typeface="Avenir Book" panose="020B0503020203020204" pitchFamily="34" charset="-78"/>
              </a:rPr>
              <a:t> Name Server</a:t>
            </a:r>
          </a:p>
        </p:txBody>
      </p:sp>
      <p:sp>
        <p:nvSpPr>
          <p:cNvPr id="155652" name="Rectangle 3"/>
          <p:cNvSpPr>
            <a:spLocks noGrp="1" noChangeArrowheads="1"/>
          </p:cNvSpPr>
          <p:nvPr>
            <p:ph idx="1"/>
          </p:nvPr>
        </p:nvSpPr>
        <p:spPr>
          <a:xfrm>
            <a:off x="527538" y="1310054"/>
            <a:ext cx="10934328" cy="4559338"/>
          </a:xfrm>
        </p:spPr>
        <p:txBody>
          <a:bodyPr>
            <a:normAutofit/>
          </a:bodyPr>
          <a:lstStyle/>
          <a:p>
            <a:r>
              <a:rPr lang="en-US" altLang="en-US" dirty="0">
                <a:latin typeface="Avenir Book" panose="020B0503020203020204" pitchFamily="34" charset="-78"/>
                <a:cs typeface="Avenir Book" panose="020B0503020203020204" pitchFamily="34" charset="-78"/>
              </a:rPr>
              <a:t>Does not strictly belong to hierarchy</a:t>
            </a:r>
          </a:p>
          <a:p>
            <a:r>
              <a:rPr lang="en-US" altLang="en-US" dirty="0">
                <a:latin typeface="Avenir Book" panose="020B0503020203020204" pitchFamily="34" charset="-78"/>
                <a:cs typeface="Avenir Book" panose="020B0503020203020204" pitchFamily="34" charset="-78"/>
              </a:rPr>
              <a:t>Each ISP (residential ISP, company, university) has </a:t>
            </a:r>
            <a:r>
              <a:rPr lang="en-US" altLang="en-US" dirty="0" smtClean="0">
                <a:latin typeface="Avenir Book" panose="020B0503020203020204" pitchFamily="34" charset="-78"/>
                <a:cs typeface="Avenir Book" panose="020B0503020203020204" pitchFamily="34" charset="-78"/>
              </a:rPr>
              <a:t>one or more local DNS servers</a:t>
            </a:r>
            <a:endParaRPr lang="en-US" altLang="en-US" dirty="0">
              <a:latin typeface="Avenir Book" panose="020B0503020203020204" pitchFamily="34" charset="-78"/>
              <a:cs typeface="Avenir Book" panose="020B0503020203020204" pitchFamily="34" charset="-78"/>
            </a:endParaRPr>
          </a:p>
          <a:p>
            <a:pPr lvl="1"/>
            <a:r>
              <a:rPr lang="en-US" altLang="en-US" dirty="0">
                <a:latin typeface="Avenir Book" panose="020B0503020203020204" pitchFamily="34" charset="-78"/>
                <a:cs typeface="Avenir Book" panose="020B0503020203020204" pitchFamily="34" charset="-78"/>
              </a:rPr>
              <a:t>Also called </a:t>
            </a:r>
            <a:r>
              <a:rPr lang="ja-JP" altLang="en-US" dirty="0">
                <a:latin typeface="Avenir Book" panose="020B0503020203020204" pitchFamily="34" charset="-78"/>
                <a:cs typeface="Avenir Book" panose="020B0503020203020204" pitchFamily="34" charset="-78"/>
              </a:rPr>
              <a:t>“</a:t>
            </a:r>
            <a:r>
              <a:rPr lang="en-US" altLang="ja-JP" dirty="0">
                <a:latin typeface="Avenir Book" panose="020B0503020203020204" pitchFamily="34" charset="-78"/>
                <a:cs typeface="Avenir Book" panose="020B0503020203020204" pitchFamily="34" charset="-78"/>
              </a:rPr>
              <a:t>default name server</a:t>
            </a:r>
            <a:r>
              <a:rPr lang="ja-JP" altLang="en-US" dirty="0" smtClean="0">
                <a:latin typeface="Avenir Book" panose="020B0503020203020204" pitchFamily="34" charset="-78"/>
                <a:cs typeface="Avenir Book" panose="020B0503020203020204" pitchFamily="34" charset="-78"/>
              </a:rPr>
              <a:t>”</a:t>
            </a:r>
            <a:endParaRPr lang="en-IN" altLang="ja-JP" dirty="0" smtClean="0">
              <a:latin typeface="Avenir Book" panose="020B0503020203020204" pitchFamily="34" charset="-78"/>
              <a:cs typeface="Avenir Book" panose="020B0503020203020204" pitchFamily="34" charset="-78"/>
            </a:endParaRPr>
          </a:p>
          <a:p>
            <a:pPr marL="457200" lvl="1" indent="0">
              <a:buNone/>
            </a:pPr>
            <a:endParaRPr lang="en-US" altLang="ja-JP" dirty="0">
              <a:latin typeface="Avenir Book" panose="020B0503020203020204" pitchFamily="34" charset="-78"/>
              <a:cs typeface="Avenir Book" panose="020B0503020203020204" pitchFamily="34" charset="-78"/>
            </a:endParaRPr>
          </a:p>
          <a:p>
            <a:r>
              <a:rPr lang="en-US" altLang="en-US" dirty="0">
                <a:latin typeface="Avenir Book" panose="020B0503020203020204" pitchFamily="34" charset="-78"/>
                <a:cs typeface="Avenir Book" panose="020B0503020203020204" pitchFamily="34" charset="-78"/>
              </a:rPr>
              <a:t>When host makes DNS query, query is sent to its local DNS server</a:t>
            </a:r>
          </a:p>
          <a:p>
            <a:pPr lvl="1"/>
            <a:r>
              <a:rPr lang="en-US" altLang="en-US" dirty="0">
                <a:latin typeface="Avenir Book" panose="020B0503020203020204" pitchFamily="34" charset="-78"/>
                <a:cs typeface="Avenir Book" panose="020B0503020203020204" pitchFamily="34" charset="-78"/>
              </a:rPr>
              <a:t>Has local cache of recent name-to-address translation pairs</a:t>
            </a:r>
          </a:p>
          <a:p>
            <a:pPr lvl="1"/>
            <a:r>
              <a:rPr lang="en-US" altLang="en-US" dirty="0">
                <a:latin typeface="Avenir Book" panose="020B0503020203020204" pitchFamily="34" charset="-78"/>
                <a:cs typeface="Avenir Book" panose="020B0503020203020204" pitchFamily="34" charset="-78"/>
              </a:rPr>
              <a:t>Acts as proxy, forwards query into hierarchy</a:t>
            </a:r>
          </a:p>
          <a:p>
            <a:pPr lvl="1"/>
            <a:endParaRPr lang="en-US" altLang="en-US" dirty="0">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41333204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22" name="Rectangle 66"/>
          <p:cNvSpPr>
            <a:spLocks noGrp="1" noChangeArrowheads="1"/>
          </p:cNvSpPr>
          <p:nvPr>
            <p:ph type="title"/>
          </p:nvPr>
        </p:nvSpPr>
        <p:spPr>
          <a:xfrm>
            <a:off x="716706" y="129720"/>
            <a:ext cx="6454396" cy="1143000"/>
          </a:xfrm>
        </p:spPr>
        <p:txBody>
          <a:bodyPr/>
          <a:lstStyle/>
          <a:p>
            <a:pPr>
              <a:lnSpc>
                <a:spcPct val="85000"/>
              </a:lnSpc>
            </a:pPr>
            <a:r>
              <a:rPr lang="en-US" altLang="en-US" sz="4000" dirty="0">
                <a:latin typeface="Avenir Book" panose="020B0503020203020204" pitchFamily="34" charset="-78"/>
                <a:cs typeface="Avenir Book" panose="020B0503020203020204" pitchFamily="34" charset="-78"/>
              </a:rPr>
              <a:t>DNS Name Resolution</a:t>
            </a:r>
          </a:p>
        </p:txBody>
      </p:sp>
      <p:sp>
        <p:nvSpPr>
          <p:cNvPr id="157700" name="Text Box 5"/>
          <p:cNvSpPr txBox="1">
            <a:spLocks noChangeArrowheads="1"/>
          </p:cNvSpPr>
          <p:nvPr/>
        </p:nvSpPr>
        <p:spPr bwMode="auto">
          <a:xfrm>
            <a:off x="7028367" y="4618038"/>
            <a:ext cx="18501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dirty="0">
                <a:latin typeface="Avenir Book" panose="020B0503020203020204" pitchFamily="34" charset="-78"/>
                <a:cs typeface="Avenir Book" panose="020B0503020203020204" pitchFamily="34" charset="-78"/>
              </a:rPr>
              <a:t>Requesting host</a:t>
            </a:r>
            <a:endParaRPr lang="en-US" altLang="en-US" sz="2400" dirty="0">
              <a:latin typeface="Avenir Book" panose="020B0503020203020204" pitchFamily="34" charset="-78"/>
              <a:cs typeface="Avenir Book" panose="020B0503020203020204" pitchFamily="34" charset="-78"/>
            </a:endParaRPr>
          </a:p>
        </p:txBody>
      </p:sp>
      <p:sp>
        <p:nvSpPr>
          <p:cNvPr id="157702" name="Text Box 17"/>
          <p:cNvSpPr txBox="1">
            <a:spLocks noChangeArrowheads="1"/>
          </p:cNvSpPr>
          <p:nvPr/>
        </p:nvSpPr>
        <p:spPr bwMode="auto">
          <a:xfrm>
            <a:off x="8664659" y="217488"/>
            <a:ext cx="2011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dirty="0">
                <a:latin typeface="Avenir Book" panose="020B0503020203020204" pitchFamily="34" charset="-78"/>
                <a:cs typeface="Avenir Book" panose="020B0503020203020204" pitchFamily="34" charset="-78"/>
              </a:rPr>
              <a:t>Root DNS server</a:t>
            </a:r>
            <a:endParaRPr lang="en-US" altLang="en-US" sz="1600" dirty="0">
              <a:latin typeface="Avenir Book" panose="020B0503020203020204" pitchFamily="34" charset="-78"/>
              <a:cs typeface="Avenir Book" panose="020B0503020203020204" pitchFamily="34" charset="-78"/>
            </a:endParaRPr>
          </a:p>
        </p:txBody>
      </p:sp>
      <p:sp>
        <p:nvSpPr>
          <p:cNvPr id="202770" name="Line 18"/>
          <p:cNvSpPr>
            <a:spLocks noChangeShapeType="1"/>
          </p:cNvSpPr>
          <p:nvPr/>
        </p:nvSpPr>
        <p:spPr bwMode="auto">
          <a:xfrm flipH="1" flipV="1">
            <a:off x="8159833" y="2652713"/>
            <a:ext cx="0" cy="13144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202771" name="Line 19"/>
          <p:cNvSpPr>
            <a:spLocks noChangeShapeType="1"/>
          </p:cNvSpPr>
          <p:nvPr/>
        </p:nvSpPr>
        <p:spPr bwMode="auto">
          <a:xfrm flipV="1">
            <a:off x="8274133" y="957263"/>
            <a:ext cx="914400" cy="9715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202772" name="Line 20"/>
          <p:cNvSpPr>
            <a:spLocks noChangeShapeType="1"/>
          </p:cNvSpPr>
          <p:nvPr/>
        </p:nvSpPr>
        <p:spPr bwMode="auto">
          <a:xfrm flipV="1">
            <a:off x="8559883" y="2119314"/>
            <a:ext cx="1485900" cy="95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202773" name="Line 21"/>
          <p:cNvSpPr>
            <a:spLocks noChangeShapeType="1"/>
          </p:cNvSpPr>
          <p:nvPr/>
        </p:nvSpPr>
        <p:spPr bwMode="auto">
          <a:xfrm flipH="1" flipV="1">
            <a:off x="8559884" y="2290763"/>
            <a:ext cx="1419225"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202774" name="Line 22"/>
          <p:cNvSpPr>
            <a:spLocks noChangeShapeType="1"/>
          </p:cNvSpPr>
          <p:nvPr/>
        </p:nvSpPr>
        <p:spPr bwMode="auto">
          <a:xfrm flipH="1">
            <a:off x="8483684" y="1185863"/>
            <a:ext cx="733425" cy="7620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202775" name="Line 23"/>
          <p:cNvSpPr>
            <a:spLocks noChangeShapeType="1"/>
          </p:cNvSpPr>
          <p:nvPr/>
        </p:nvSpPr>
        <p:spPr bwMode="auto">
          <a:xfrm>
            <a:off x="8350334" y="2670176"/>
            <a:ext cx="9525" cy="132397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grpSp>
        <p:nvGrpSpPr>
          <p:cNvPr id="157709" name="Group 24"/>
          <p:cNvGrpSpPr>
            <a:grpSpLocks/>
          </p:cNvGrpSpPr>
          <p:nvPr/>
        </p:nvGrpSpPr>
        <p:grpSpPr bwMode="auto">
          <a:xfrm>
            <a:off x="7027948" y="2798767"/>
            <a:ext cx="1949450" cy="549275"/>
            <a:chOff x="2815" y="2132"/>
            <a:chExt cx="1228" cy="346"/>
          </a:xfrm>
        </p:grpSpPr>
        <p:sp>
          <p:nvSpPr>
            <p:cNvPr id="157863" name="Rectangle 25"/>
            <p:cNvSpPr>
              <a:spLocks noChangeArrowheads="1"/>
            </p:cNvSpPr>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Avenir Book" panose="020B0503020203020204" pitchFamily="34" charset="-78"/>
                <a:cs typeface="Avenir Book" panose="020B0503020203020204" pitchFamily="34" charset="-78"/>
              </a:endParaRPr>
            </a:p>
          </p:txBody>
        </p:sp>
        <p:sp>
          <p:nvSpPr>
            <p:cNvPr id="157864" name="Text Box 26"/>
            <p:cNvSpPr txBox="1">
              <a:spLocks noChangeArrowheads="1"/>
            </p:cNvSpPr>
            <p:nvPr/>
          </p:nvSpPr>
          <p:spPr bwMode="auto">
            <a:xfrm>
              <a:off x="2815" y="2132"/>
              <a:ext cx="12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dirty="0">
                  <a:latin typeface="Avenir Book" panose="020B0503020203020204" pitchFamily="34" charset="-78"/>
                  <a:cs typeface="Avenir Book" panose="020B0503020203020204" pitchFamily="34" charset="-78"/>
                </a:rPr>
                <a:t>Local DNS server</a:t>
              </a:r>
              <a:endParaRPr lang="en-US" altLang="en-US" sz="2400" dirty="0">
                <a:latin typeface="Avenir Book" panose="020B0503020203020204" pitchFamily="34" charset="-78"/>
                <a:cs typeface="Avenir Book" panose="020B0503020203020204" pitchFamily="34" charset="-78"/>
              </a:endParaRPr>
            </a:p>
          </p:txBody>
        </p:sp>
      </p:grpSp>
      <p:sp>
        <p:nvSpPr>
          <p:cNvPr id="202779" name="Text Box 27"/>
          <p:cNvSpPr txBox="1">
            <a:spLocks noChangeArrowheads="1"/>
          </p:cNvSpPr>
          <p:nvPr/>
        </p:nvSpPr>
        <p:spPr bwMode="auto">
          <a:xfrm>
            <a:off x="7870908" y="35083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1</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202780" name="Text Box 28"/>
          <p:cNvSpPr txBox="1">
            <a:spLocks noChangeArrowheads="1"/>
          </p:cNvSpPr>
          <p:nvPr/>
        </p:nvSpPr>
        <p:spPr bwMode="auto">
          <a:xfrm>
            <a:off x="8413833" y="11747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2</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202781" name="Text Box 29"/>
          <p:cNvSpPr txBox="1">
            <a:spLocks noChangeArrowheads="1"/>
          </p:cNvSpPr>
          <p:nvPr/>
        </p:nvSpPr>
        <p:spPr bwMode="auto">
          <a:xfrm>
            <a:off x="8851983" y="14128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3</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202782" name="Text Box 30"/>
          <p:cNvSpPr txBox="1">
            <a:spLocks noChangeArrowheads="1"/>
          </p:cNvSpPr>
          <p:nvPr/>
        </p:nvSpPr>
        <p:spPr bwMode="auto">
          <a:xfrm>
            <a:off x="9166308" y="18224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4</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202783" name="Text Box 31"/>
          <p:cNvSpPr txBox="1">
            <a:spLocks noChangeArrowheads="1"/>
          </p:cNvSpPr>
          <p:nvPr/>
        </p:nvSpPr>
        <p:spPr bwMode="auto">
          <a:xfrm>
            <a:off x="9196471" y="23098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5</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202784" name="Text Box 32"/>
          <p:cNvSpPr txBox="1">
            <a:spLocks noChangeArrowheads="1"/>
          </p:cNvSpPr>
          <p:nvPr/>
        </p:nvSpPr>
        <p:spPr bwMode="auto">
          <a:xfrm>
            <a:off x="9793371" y="334962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6</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157716" name="Text Box 60"/>
          <p:cNvSpPr txBox="1">
            <a:spLocks noChangeArrowheads="1"/>
          </p:cNvSpPr>
          <p:nvPr/>
        </p:nvSpPr>
        <p:spPr bwMode="auto">
          <a:xfrm>
            <a:off x="9197937" y="4165600"/>
            <a:ext cx="2454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600" dirty="0">
                <a:latin typeface="Avenir Book" panose="020B0503020203020204" pitchFamily="34" charset="-78"/>
                <a:cs typeface="Avenir Book" panose="020B0503020203020204" pitchFamily="34" charset="-78"/>
              </a:rPr>
              <a:t>Authoritative DNS server</a:t>
            </a:r>
            <a:endParaRPr lang="en-US" altLang="en-US" sz="2400" dirty="0">
              <a:latin typeface="Avenir Book" panose="020B0503020203020204" pitchFamily="34" charset="-78"/>
              <a:cs typeface="Avenir Book" panose="020B0503020203020204" pitchFamily="34" charset="-78"/>
            </a:endParaRPr>
          </a:p>
        </p:txBody>
      </p:sp>
      <p:sp>
        <p:nvSpPr>
          <p:cNvPr id="202813" name="Text Box 61"/>
          <p:cNvSpPr txBox="1">
            <a:spLocks noChangeArrowheads="1"/>
          </p:cNvSpPr>
          <p:nvPr/>
        </p:nvSpPr>
        <p:spPr bwMode="auto">
          <a:xfrm>
            <a:off x="9166308" y="33797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7</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202814" name="Text Box 62"/>
          <p:cNvSpPr txBox="1">
            <a:spLocks noChangeArrowheads="1"/>
          </p:cNvSpPr>
          <p:nvPr/>
        </p:nvSpPr>
        <p:spPr bwMode="auto">
          <a:xfrm>
            <a:off x="8423358" y="352742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8</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202815" name="Line 63"/>
          <p:cNvSpPr>
            <a:spLocks noChangeShapeType="1"/>
          </p:cNvSpPr>
          <p:nvPr/>
        </p:nvSpPr>
        <p:spPr bwMode="auto">
          <a:xfrm>
            <a:off x="8493208" y="2451100"/>
            <a:ext cx="1493838" cy="131445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latin typeface="Avenir Book" panose="020B0503020203020204" pitchFamily="34" charset="-78"/>
              <a:cs typeface="Avenir Book" panose="020B0503020203020204" pitchFamily="34" charset="-78"/>
            </a:endParaRPr>
          </a:p>
        </p:txBody>
      </p:sp>
      <p:sp>
        <p:nvSpPr>
          <p:cNvPr id="202816" name="Line 64"/>
          <p:cNvSpPr>
            <a:spLocks noChangeShapeType="1"/>
          </p:cNvSpPr>
          <p:nvPr/>
        </p:nvSpPr>
        <p:spPr bwMode="auto">
          <a:xfrm flipH="1" flipV="1">
            <a:off x="8453522" y="2576513"/>
            <a:ext cx="1493837" cy="130175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IN">
              <a:latin typeface="Avenir Book" panose="020B0503020203020204" pitchFamily="34" charset="-78"/>
              <a:cs typeface="Avenir Book" panose="020B0503020203020204" pitchFamily="34" charset="-78"/>
            </a:endParaRPr>
          </a:p>
        </p:txBody>
      </p:sp>
      <p:sp>
        <p:nvSpPr>
          <p:cNvPr id="157721" name="Text Box 65"/>
          <p:cNvSpPr txBox="1">
            <a:spLocks noChangeArrowheads="1"/>
          </p:cNvSpPr>
          <p:nvPr/>
        </p:nvSpPr>
        <p:spPr bwMode="auto">
          <a:xfrm>
            <a:off x="9425071" y="1589088"/>
            <a:ext cx="2011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latin typeface="Avenir Book" panose="020B0503020203020204" pitchFamily="34" charset="-78"/>
                <a:cs typeface="Avenir Book" panose="020B0503020203020204" pitchFamily="34" charset="-78"/>
              </a:rPr>
              <a:t>TLD DNS server</a:t>
            </a:r>
            <a:endParaRPr lang="en-US" altLang="en-US" sz="1600">
              <a:latin typeface="Avenir Book" panose="020B0503020203020204" pitchFamily="34" charset="-78"/>
              <a:cs typeface="Avenir Book" panose="020B0503020203020204" pitchFamily="34" charset="-78"/>
            </a:endParaRPr>
          </a:p>
        </p:txBody>
      </p:sp>
      <p:sp>
        <p:nvSpPr>
          <p:cNvPr id="157724" name="Rectangle 69"/>
          <p:cNvSpPr>
            <a:spLocks noChangeArrowheads="1"/>
          </p:cNvSpPr>
          <p:nvPr/>
        </p:nvSpPr>
        <p:spPr bwMode="auto">
          <a:xfrm>
            <a:off x="940850" y="1286900"/>
            <a:ext cx="5140288"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en-US" sz="2800" dirty="0">
                <a:solidFill>
                  <a:srgbClr val="CC0000"/>
                </a:solidFill>
                <a:latin typeface="Avenir Book" panose="020B0503020203020204" pitchFamily="34" charset="-78"/>
                <a:cs typeface="Avenir Book" panose="020B0503020203020204" pitchFamily="34" charset="-78"/>
              </a:rPr>
              <a:t>Iterated query:</a:t>
            </a:r>
          </a:p>
          <a:p>
            <a:pPr>
              <a:lnSpc>
                <a:spcPct val="85000"/>
              </a:lnSpc>
              <a:buClr>
                <a:srgbClr val="000099"/>
              </a:buClr>
              <a:buSzPct val="100000"/>
              <a:buFont typeface="Wingdings" panose="05000000000000000000" pitchFamily="2" charset="2"/>
              <a:buChar char="§"/>
            </a:pPr>
            <a:r>
              <a:rPr lang="en-US" altLang="en-US" sz="2400" dirty="0">
                <a:latin typeface="Avenir Book" panose="020B0503020203020204" pitchFamily="34" charset="-78"/>
                <a:cs typeface="Avenir Book" panose="020B0503020203020204" pitchFamily="34" charset="-78"/>
              </a:rPr>
              <a:t>Contacted server replies with name of server to contact</a:t>
            </a:r>
          </a:p>
          <a:p>
            <a:pPr>
              <a:lnSpc>
                <a:spcPct val="85000"/>
              </a:lnSpc>
              <a:buClr>
                <a:srgbClr val="000099"/>
              </a:buClr>
              <a:buSzPct val="100000"/>
              <a:buFont typeface="Wingdings" panose="05000000000000000000" pitchFamily="2" charset="2"/>
              <a:buChar char="§"/>
            </a:pPr>
            <a:r>
              <a:rPr lang="ja-JP" altLang="en-US" sz="2400" dirty="0">
                <a:latin typeface="Avenir Book" panose="020B0503020203020204" pitchFamily="34" charset="-78"/>
                <a:cs typeface="Avenir Book" panose="020B0503020203020204" pitchFamily="34" charset="-78"/>
              </a:rPr>
              <a:t>“</a:t>
            </a:r>
            <a:r>
              <a:rPr lang="en-US" altLang="ja-JP" sz="2400" dirty="0">
                <a:latin typeface="Avenir Book" panose="020B0503020203020204" pitchFamily="34" charset="-78"/>
                <a:cs typeface="Avenir Book" panose="020B0503020203020204" pitchFamily="34" charset="-78"/>
              </a:rPr>
              <a:t>I don</a:t>
            </a:r>
            <a:r>
              <a:rPr lang="ja-JP" altLang="en-US" sz="2400" dirty="0">
                <a:latin typeface="Avenir Book" panose="020B0503020203020204" pitchFamily="34" charset="-78"/>
                <a:cs typeface="Avenir Book" panose="020B0503020203020204" pitchFamily="34" charset="-78"/>
              </a:rPr>
              <a:t>’</a:t>
            </a:r>
            <a:r>
              <a:rPr lang="en-US" altLang="ja-JP" sz="2400" dirty="0">
                <a:latin typeface="Avenir Book" panose="020B0503020203020204" pitchFamily="34" charset="-78"/>
                <a:cs typeface="Avenir Book" panose="020B0503020203020204" pitchFamily="34" charset="-78"/>
              </a:rPr>
              <a:t>t know this name, but ask this server</a:t>
            </a:r>
            <a:r>
              <a:rPr lang="ja-JP" altLang="en-US" sz="2400" dirty="0">
                <a:latin typeface="Avenir Book" panose="020B0503020203020204" pitchFamily="34" charset="-78"/>
                <a:cs typeface="Avenir Book" panose="020B0503020203020204" pitchFamily="34" charset="-78"/>
              </a:rPr>
              <a:t>”</a:t>
            </a:r>
            <a:endParaRPr lang="en-US" altLang="en-US" sz="2400" dirty="0">
              <a:latin typeface="Avenir Book" panose="020B0503020203020204" pitchFamily="34" charset="-78"/>
              <a:cs typeface="Avenir Book" panose="020B0503020203020204" pitchFamily="34" charset="-78"/>
            </a:endParaRPr>
          </a:p>
        </p:txBody>
      </p:sp>
      <p:grpSp>
        <p:nvGrpSpPr>
          <p:cNvPr id="157726" name="Group 89"/>
          <p:cNvGrpSpPr>
            <a:grpSpLocks/>
          </p:cNvGrpSpPr>
          <p:nvPr/>
        </p:nvGrpSpPr>
        <p:grpSpPr bwMode="auto">
          <a:xfrm>
            <a:off x="7639134" y="3981450"/>
            <a:ext cx="925513" cy="795338"/>
            <a:chOff x="-44" y="1473"/>
            <a:chExt cx="981" cy="1105"/>
          </a:xfrm>
        </p:grpSpPr>
        <p:pic>
          <p:nvPicPr>
            <p:cNvPr id="157859" name="Picture 9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860" name="Freeform 91"/>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latin typeface="Avenir Book" panose="020B0503020203020204" pitchFamily="34" charset="-78"/>
                <a:cs typeface="Avenir Book" panose="020B0503020203020204" pitchFamily="34" charset="-78"/>
              </a:endParaRPr>
            </a:p>
          </p:txBody>
        </p:sp>
      </p:grpSp>
      <p:grpSp>
        <p:nvGrpSpPr>
          <p:cNvPr id="157727" name="Group 125"/>
          <p:cNvGrpSpPr>
            <a:grpSpLocks/>
          </p:cNvGrpSpPr>
          <p:nvPr/>
        </p:nvGrpSpPr>
        <p:grpSpPr bwMode="auto">
          <a:xfrm>
            <a:off x="10099759" y="3479800"/>
            <a:ext cx="390525" cy="641350"/>
            <a:chOff x="4140" y="429"/>
            <a:chExt cx="1425" cy="2396"/>
          </a:xfrm>
        </p:grpSpPr>
        <p:sp>
          <p:nvSpPr>
            <p:cNvPr id="157827" name="Freeform 126"/>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828" name="Rectangle 127"/>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29" name="Freeform 128"/>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830" name="Freeform 129"/>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831" name="Rectangle 130"/>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832" name="Group 131"/>
            <p:cNvGrpSpPr>
              <a:grpSpLocks/>
            </p:cNvGrpSpPr>
            <p:nvPr/>
          </p:nvGrpSpPr>
          <p:grpSpPr bwMode="auto">
            <a:xfrm>
              <a:off x="4749" y="668"/>
              <a:ext cx="581" cy="145"/>
              <a:chOff x="614" y="2568"/>
              <a:chExt cx="725" cy="139"/>
            </a:xfrm>
          </p:grpSpPr>
          <p:sp>
            <p:nvSpPr>
              <p:cNvPr id="157857" name="AutoShape 132"/>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58" name="AutoShape 133"/>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833" name="Rectangle 134"/>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834" name="Group 135"/>
            <p:cNvGrpSpPr>
              <a:grpSpLocks/>
            </p:cNvGrpSpPr>
            <p:nvPr/>
          </p:nvGrpSpPr>
          <p:grpSpPr bwMode="auto">
            <a:xfrm>
              <a:off x="4747" y="994"/>
              <a:ext cx="581" cy="134"/>
              <a:chOff x="614" y="2568"/>
              <a:chExt cx="725" cy="139"/>
            </a:xfrm>
          </p:grpSpPr>
          <p:sp>
            <p:nvSpPr>
              <p:cNvPr id="157855" name="AutoShape 136"/>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56" name="AutoShape 137"/>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835" name="Rectangle 138"/>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36" name="Rectangle 139"/>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837" name="Group 140"/>
            <p:cNvGrpSpPr>
              <a:grpSpLocks/>
            </p:cNvGrpSpPr>
            <p:nvPr/>
          </p:nvGrpSpPr>
          <p:grpSpPr bwMode="auto">
            <a:xfrm>
              <a:off x="4735" y="1627"/>
              <a:ext cx="582" cy="151"/>
              <a:chOff x="614" y="2568"/>
              <a:chExt cx="725" cy="139"/>
            </a:xfrm>
          </p:grpSpPr>
          <p:sp>
            <p:nvSpPr>
              <p:cNvPr id="157853" name="AutoShape 141"/>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54" name="AutoShape 142"/>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838" name="Freeform 143"/>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grpSp>
          <p:nvGrpSpPr>
            <p:cNvPr id="157839" name="Group 144"/>
            <p:cNvGrpSpPr>
              <a:grpSpLocks/>
            </p:cNvGrpSpPr>
            <p:nvPr/>
          </p:nvGrpSpPr>
          <p:grpSpPr bwMode="auto">
            <a:xfrm>
              <a:off x="4739" y="1327"/>
              <a:ext cx="582" cy="139"/>
              <a:chOff x="614" y="2568"/>
              <a:chExt cx="725" cy="139"/>
            </a:xfrm>
          </p:grpSpPr>
          <p:sp>
            <p:nvSpPr>
              <p:cNvPr id="157851" name="AutoShape 145"/>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52" name="AutoShape 146"/>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840" name="Rectangle 147"/>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41" name="Freeform 148"/>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842" name="Freeform 149"/>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843" name="Oval 150"/>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44" name="Freeform 151"/>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845" name="AutoShape 152"/>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46" name="AutoShape 153"/>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47" name="Oval 154"/>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48" name="Oval 155"/>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Avenir Book" panose="020B0503020203020204" pitchFamily="34" charset="-78"/>
                <a:cs typeface="Avenir Book" panose="020B0503020203020204" pitchFamily="34" charset="-78"/>
              </a:endParaRPr>
            </a:p>
          </p:txBody>
        </p:sp>
        <p:sp>
          <p:nvSpPr>
            <p:cNvPr id="157849" name="Oval 156"/>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50" name="Rectangle 157"/>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grpSp>
        <p:nvGrpSpPr>
          <p:cNvPr id="157728" name="Group 158"/>
          <p:cNvGrpSpPr>
            <a:grpSpLocks/>
          </p:cNvGrpSpPr>
          <p:nvPr/>
        </p:nvGrpSpPr>
        <p:grpSpPr bwMode="auto">
          <a:xfrm>
            <a:off x="8096334" y="1966913"/>
            <a:ext cx="390525" cy="641350"/>
            <a:chOff x="4140" y="429"/>
            <a:chExt cx="1425" cy="2396"/>
          </a:xfrm>
        </p:grpSpPr>
        <p:sp>
          <p:nvSpPr>
            <p:cNvPr id="157795" name="Freeform 159"/>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96" name="Rectangle 160"/>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97" name="Freeform 161"/>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98" name="Freeform 162"/>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99" name="Rectangle 163"/>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800" name="Group 164"/>
            <p:cNvGrpSpPr>
              <a:grpSpLocks/>
            </p:cNvGrpSpPr>
            <p:nvPr/>
          </p:nvGrpSpPr>
          <p:grpSpPr bwMode="auto">
            <a:xfrm>
              <a:off x="4749" y="668"/>
              <a:ext cx="581" cy="145"/>
              <a:chOff x="614" y="2568"/>
              <a:chExt cx="725" cy="139"/>
            </a:xfrm>
          </p:grpSpPr>
          <p:sp>
            <p:nvSpPr>
              <p:cNvPr id="157825" name="AutoShape 165"/>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26" name="AutoShape 166"/>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801" name="Rectangle 167"/>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802" name="Group 168"/>
            <p:cNvGrpSpPr>
              <a:grpSpLocks/>
            </p:cNvGrpSpPr>
            <p:nvPr/>
          </p:nvGrpSpPr>
          <p:grpSpPr bwMode="auto">
            <a:xfrm>
              <a:off x="4747" y="994"/>
              <a:ext cx="581" cy="134"/>
              <a:chOff x="614" y="2568"/>
              <a:chExt cx="725" cy="139"/>
            </a:xfrm>
          </p:grpSpPr>
          <p:sp>
            <p:nvSpPr>
              <p:cNvPr id="157823" name="AutoShape 169"/>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24" name="AutoShape 170"/>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803" name="Rectangle 171"/>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04" name="Rectangle 172"/>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805" name="Group 173"/>
            <p:cNvGrpSpPr>
              <a:grpSpLocks/>
            </p:cNvGrpSpPr>
            <p:nvPr/>
          </p:nvGrpSpPr>
          <p:grpSpPr bwMode="auto">
            <a:xfrm>
              <a:off x="4735" y="1627"/>
              <a:ext cx="582" cy="151"/>
              <a:chOff x="614" y="2568"/>
              <a:chExt cx="725" cy="139"/>
            </a:xfrm>
          </p:grpSpPr>
          <p:sp>
            <p:nvSpPr>
              <p:cNvPr id="157821" name="AutoShape 174"/>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22" name="AutoShape 175"/>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806" name="Freeform 176"/>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grpSp>
          <p:nvGrpSpPr>
            <p:cNvPr id="157807" name="Group 177"/>
            <p:cNvGrpSpPr>
              <a:grpSpLocks/>
            </p:cNvGrpSpPr>
            <p:nvPr/>
          </p:nvGrpSpPr>
          <p:grpSpPr bwMode="auto">
            <a:xfrm>
              <a:off x="4739" y="1327"/>
              <a:ext cx="582" cy="139"/>
              <a:chOff x="614" y="2568"/>
              <a:chExt cx="725" cy="139"/>
            </a:xfrm>
          </p:grpSpPr>
          <p:sp>
            <p:nvSpPr>
              <p:cNvPr id="157819" name="AutoShape 178"/>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20" name="AutoShape 179"/>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808" name="Rectangle 180"/>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09" name="Freeform 181"/>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810" name="Freeform 182"/>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811" name="Oval 183"/>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12" name="Freeform 184"/>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813" name="AutoShape 185"/>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14" name="AutoShape 186"/>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15" name="Oval 187"/>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16" name="Oval 188"/>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Avenir Book" panose="020B0503020203020204" pitchFamily="34" charset="-78"/>
                <a:cs typeface="Avenir Book" panose="020B0503020203020204" pitchFamily="34" charset="-78"/>
              </a:endParaRPr>
            </a:p>
          </p:txBody>
        </p:sp>
        <p:sp>
          <p:nvSpPr>
            <p:cNvPr id="157817" name="Oval 189"/>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818" name="Rectangle 190"/>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grpSp>
        <p:nvGrpSpPr>
          <p:cNvPr id="157729" name="Group 224"/>
          <p:cNvGrpSpPr>
            <a:grpSpLocks/>
          </p:cNvGrpSpPr>
          <p:nvPr/>
        </p:nvGrpSpPr>
        <p:grpSpPr bwMode="auto">
          <a:xfrm>
            <a:off x="9250447" y="704850"/>
            <a:ext cx="390525" cy="641350"/>
            <a:chOff x="4140" y="429"/>
            <a:chExt cx="1425" cy="2396"/>
          </a:xfrm>
        </p:grpSpPr>
        <p:sp>
          <p:nvSpPr>
            <p:cNvPr id="157763" name="Freeform 225"/>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64" name="Rectangle 226"/>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65" name="Freeform 227"/>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66" name="Freeform 228"/>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67" name="Rectangle 229"/>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768" name="Group 230"/>
            <p:cNvGrpSpPr>
              <a:grpSpLocks/>
            </p:cNvGrpSpPr>
            <p:nvPr/>
          </p:nvGrpSpPr>
          <p:grpSpPr bwMode="auto">
            <a:xfrm>
              <a:off x="4749" y="668"/>
              <a:ext cx="581" cy="145"/>
              <a:chOff x="614" y="2568"/>
              <a:chExt cx="725" cy="139"/>
            </a:xfrm>
          </p:grpSpPr>
          <p:sp>
            <p:nvSpPr>
              <p:cNvPr id="157793" name="AutoShape 231"/>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94" name="AutoShape 232"/>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769" name="Rectangle 233"/>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770" name="Group 234"/>
            <p:cNvGrpSpPr>
              <a:grpSpLocks/>
            </p:cNvGrpSpPr>
            <p:nvPr/>
          </p:nvGrpSpPr>
          <p:grpSpPr bwMode="auto">
            <a:xfrm>
              <a:off x="4747" y="994"/>
              <a:ext cx="581" cy="134"/>
              <a:chOff x="614" y="2568"/>
              <a:chExt cx="725" cy="139"/>
            </a:xfrm>
          </p:grpSpPr>
          <p:sp>
            <p:nvSpPr>
              <p:cNvPr id="157791" name="AutoShape 235"/>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92" name="AutoShape 236"/>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771" name="Rectangle 237"/>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72" name="Rectangle 238"/>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773" name="Group 239"/>
            <p:cNvGrpSpPr>
              <a:grpSpLocks/>
            </p:cNvGrpSpPr>
            <p:nvPr/>
          </p:nvGrpSpPr>
          <p:grpSpPr bwMode="auto">
            <a:xfrm>
              <a:off x="4735" y="1627"/>
              <a:ext cx="582" cy="151"/>
              <a:chOff x="614" y="2568"/>
              <a:chExt cx="725" cy="139"/>
            </a:xfrm>
          </p:grpSpPr>
          <p:sp>
            <p:nvSpPr>
              <p:cNvPr id="157789" name="AutoShape 240"/>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90" name="AutoShape 241"/>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774" name="Freeform 242"/>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grpSp>
          <p:nvGrpSpPr>
            <p:cNvPr id="157775" name="Group 243"/>
            <p:cNvGrpSpPr>
              <a:grpSpLocks/>
            </p:cNvGrpSpPr>
            <p:nvPr/>
          </p:nvGrpSpPr>
          <p:grpSpPr bwMode="auto">
            <a:xfrm>
              <a:off x="4739" y="1327"/>
              <a:ext cx="582" cy="139"/>
              <a:chOff x="614" y="2568"/>
              <a:chExt cx="725" cy="139"/>
            </a:xfrm>
          </p:grpSpPr>
          <p:sp>
            <p:nvSpPr>
              <p:cNvPr id="157787" name="AutoShape 244"/>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88" name="AutoShape 245"/>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776" name="Rectangle 246"/>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77" name="Freeform 247"/>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78" name="Freeform 248"/>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79" name="Oval 249"/>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80" name="Freeform 250"/>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81" name="AutoShape 251"/>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82" name="AutoShape 252"/>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83" name="Oval 253"/>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84" name="Oval 254"/>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Avenir Book" panose="020B0503020203020204" pitchFamily="34" charset="-78"/>
                <a:cs typeface="Avenir Book" panose="020B0503020203020204" pitchFamily="34" charset="-78"/>
              </a:endParaRPr>
            </a:p>
          </p:txBody>
        </p:sp>
        <p:sp>
          <p:nvSpPr>
            <p:cNvPr id="157785" name="Oval 255"/>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86" name="Rectangle 256"/>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grpSp>
        <p:nvGrpSpPr>
          <p:cNvPr id="157730" name="Group 257"/>
          <p:cNvGrpSpPr>
            <a:grpSpLocks/>
          </p:cNvGrpSpPr>
          <p:nvPr/>
        </p:nvGrpSpPr>
        <p:grpSpPr bwMode="auto">
          <a:xfrm>
            <a:off x="10066422" y="1957388"/>
            <a:ext cx="390525" cy="641350"/>
            <a:chOff x="4140" y="429"/>
            <a:chExt cx="1425" cy="2396"/>
          </a:xfrm>
        </p:grpSpPr>
        <p:sp>
          <p:nvSpPr>
            <p:cNvPr id="157731" name="Freeform 258"/>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32" name="Rectangle 259"/>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33" name="Freeform 260"/>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34" name="Freeform 261"/>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35" name="Rectangle 262"/>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736" name="Group 263"/>
            <p:cNvGrpSpPr>
              <a:grpSpLocks/>
            </p:cNvGrpSpPr>
            <p:nvPr/>
          </p:nvGrpSpPr>
          <p:grpSpPr bwMode="auto">
            <a:xfrm>
              <a:off x="4749" y="668"/>
              <a:ext cx="581" cy="145"/>
              <a:chOff x="614" y="2568"/>
              <a:chExt cx="725" cy="139"/>
            </a:xfrm>
          </p:grpSpPr>
          <p:sp>
            <p:nvSpPr>
              <p:cNvPr id="157761" name="AutoShape 264"/>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62" name="AutoShape 265"/>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737" name="Rectangle 266"/>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738" name="Group 267"/>
            <p:cNvGrpSpPr>
              <a:grpSpLocks/>
            </p:cNvGrpSpPr>
            <p:nvPr/>
          </p:nvGrpSpPr>
          <p:grpSpPr bwMode="auto">
            <a:xfrm>
              <a:off x="4747" y="994"/>
              <a:ext cx="581" cy="134"/>
              <a:chOff x="614" y="2568"/>
              <a:chExt cx="725" cy="139"/>
            </a:xfrm>
          </p:grpSpPr>
          <p:sp>
            <p:nvSpPr>
              <p:cNvPr id="157759" name="AutoShape 268"/>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60" name="AutoShape 269"/>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739" name="Rectangle 270"/>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40" name="Rectangle 271"/>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7741" name="Group 272"/>
            <p:cNvGrpSpPr>
              <a:grpSpLocks/>
            </p:cNvGrpSpPr>
            <p:nvPr/>
          </p:nvGrpSpPr>
          <p:grpSpPr bwMode="auto">
            <a:xfrm>
              <a:off x="4735" y="1627"/>
              <a:ext cx="582" cy="151"/>
              <a:chOff x="614" y="2568"/>
              <a:chExt cx="725" cy="139"/>
            </a:xfrm>
          </p:grpSpPr>
          <p:sp>
            <p:nvSpPr>
              <p:cNvPr id="157757" name="AutoShape 273"/>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58" name="AutoShape 274"/>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742" name="Freeform 275"/>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grpSp>
          <p:nvGrpSpPr>
            <p:cNvPr id="157743" name="Group 276"/>
            <p:cNvGrpSpPr>
              <a:grpSpLocks/>
            </p:cNvGrpSpPr>
            <p:nvPr/>
          </p:nvGrpSpPr>
          <p:grpSpPr bwMode="auto">
            <a:xfrm>
              <a:off x="4739" y="1327"/>
              <a:ext cx="582" cy="139"/>
              <a:chOff x="614" y="2568"/>
              <a:chExt cx="725" cy="139"/>
            </a:xfrm>
          </p:grpSpPr>
          <p:sp>
            <p:nvSpPr>
              <p:cNvPr id="157755" name="AutoShape 277"/>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56" name="AutoShape 278"/>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7744" name="Rectangle 279"/>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45" name="Freeform 280"/>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46" name="Freeform 281"/>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47" name="Oval 282"/>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48" name="Freeform 283"/>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7749" name="AutoShape 284"/>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50" name="AutoShape 285"/>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51" name="Oval 286"/>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52" name="Oval 287"/>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Avenir Book" panose="020B0503020203020204" pitchFamily="34" charset="-78"/>
                <a:cs typeface="Avenir Book" panose="020B0503020203020204" pitchFamily="34" charset="-78"/>
              </a:endParaRPr>
            </a:p>
          </p:txBody>
        </p:sp>
        <p:sp>
          <p:nvSpPr>
            <p:cNvPr id="157753" name="Oval 288"/>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7754" name="Rectangle 289"/>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Tree>
    <p:extLst>
      <p:ext uri="{BB962C8B-B14F-4D97-AF65-F5344CB8AC3E}">
        <p14:creationId xmlns:p14="http://schemas.microsoft.com/office/powerpoint/2010/main" val="12492748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Text Box 24"/>
          <p:cNvSpPr txBox="1">
            <a:spLocks noChangeArrowheads="1"/>
          </p:cNvSpPr>
          <p:nvPr/>
        </p:nvSpPr>
        <p:spPr bwMode="auto">
          <a:xfrm>
            <a:off x="9998953" y="301256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4</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159748" name="Text Box 25"/>
          <p:cNvSpPr txBox="1">
            <a:spLocks noChangeArrowheads="1"/>
          </p:cNvSpPr>
          <p:nvPr/>
        </p:nvSpPr>
        <p:spPr bwMode="auto">
          <a:xfrm>
            <a:off x="9541753" y="308876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5</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159749" name="Text Box 26"/>
          <p:cNvSpPr txBox="1">
            <a:spLocks noChangeArrowheads="1"/>
          </p:cNvSpPr>
          <p:nvPr/>
        </p:nvSpPr>
        <p:spPr bwMode="auto">
          <a:xfrm>
            <a:off x="9260765" y="157269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6</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159750" name="Line 60"/>
          <p:cNvSpPr>
            <a:spLocks noChangeShapeType="1"/>
          </p:cNvSpPr>
          <p:nvPr/>
        </p:nvSpPr>
        <p:spPr bwMode="auto">
          <a:xfrm>
            <a:off x="9976728" y="2696648"/>
            <a:ext cx="0" cy="67468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159751" name="Line 61"/>
          <p:cNvSpPr>
            <a:spLocks noChangeShapeType="1"/>
          </p:cNvSpPr>
          <p:nvPr/>
        </p:nvSpPr>
        <p:spPr bwMode="auto">
          <a:xfrm flipH="1" flipV="1">
            <a:off x="9856078" y="2707759"/>
            <a:ext cx="0" cy="719138"/>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159752" name="Line 62"/>
          <p:cNvSpPr>
            <a:spLocks noChangeShapeType="1"/>
          </p:cNvSpPr>
          <p:nvPr/>
        </p:nvSpPr>
        <p:spPr bwMode="auto">
          <a:xfrm flipH="1" flipV="1">
            <a:off x="9335379" y="1296473"/>
            <a:ext cx="458787" cy="56673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159753" name="Text Box 63"/>
          <p:cNvSpPr txBox="1">
            <a:spLocks noChangeArrowheads="1"/>
          </p:cNvSpPr>
          <p:nvPr/>
        </p:nvSpPr>
        <p:spPr bwMode="auto">
          <a:xfrm>
            <a:off x="9679865" y="114566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3</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159754" name="Rectangle 67"/>
          <p:cNvSpPr>
            <a:spLocks noChangeArrowheads="1"/>
          </p:cNvSpPr>
          <p:nvPr/>
        </p:nvSpPr>
        <p:spPr bwMode="auto">
          <a:xfrm>
            <a:off x="940939" y="1296473"/>
            <a:ext cx="5376337"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en-US" sz="2800" dirty="0">
                <a:solidFill>
                  <a:srgbClr val="CC0000"/>
                </a:solidFill>
                <a:latin typeface="Avenir Book" panose="020B0503020203020204" pitchFamily="34" charset="-78"/>
                <a:cs typeface="Avenir Book" panose="020B0503020203020204" pitchFamily="34" charset="-78"/>
              </a:rPr>
              <a:t>Recursive query:</a:t>
            </a:r>
          </a:p>
          <a:p>
            <a:pPr>
              <a:buClr>
                <a:srgbClr val="000099"/>
              </a:buClr>
              <a:buSzPct val="100000"/>
              <a:buFont typeface="Wingdings" panose="05000000000000000000" pitchFamily="2" charset="2"/>
              <a:buChar char="§"/>
            </a:pPr>
            <a:r>
              <a:rPr lang="en-US" altLang="en-US" sz="2400" dirty="0">
                <a:latin typeface="Avenir Book" panose="020B0503020203020204" pitchFamily="34" charset="-78"/>
                <a:cs typeface="Avenir Book" panose="020B0503020203020204" pitchFamily="34" charset="-78"/>
              </a:rPr>
              <a:t>Puts burden of name resolution on contacted name server</a:t>
            </a:r>
          </a:p>
          <a:p>
            <a:pPr>
              <a:buClr>
                <a:srgbClr val="000099"/>
              </a:buClr>
              <a:buSzPct val="100000"/>
              <a:buFont typeface="Wingdings" panose="05000000000000000000" pitchFamily="2" charset="2"/>
              <a:buChar char="§"/>
            </a:pPr>
            <a:r>
              <a:rPr lang="en-US" altLang="en-US" sz="2400" dirty="0">
                <a:latin typeface="Avenir Book" panose="020B0503020203020204" pitchFamily="34" charset="-78"/>
                <a:cs typeface="Avenir Book" panose="020B0503020203020204" pitchFamily="34" charset="-78"/>
              </a:rPr>
              <a:t>Heavy load at upper levels of hierarchy</a:t>
            </a:r>
          </a:p>
        </p:txBody>
      </p:sp>
      <p:sp>
        <p:nvSpPr>
          <p:cNvPr id="159755" name="Text Box 5"/>
          <p:cNvSpPr txBox="1">
            <a:spLocks noChangeArrowheads="1"/>
          </p:cNvSpPr>
          <p:nvPr/>
        </p:nvSpPr>
        <p:spPr bwMode="auto">
          <a:xfrm>
            <a:off x="6691024" y="4636572"/>
            <a:ext cx="18501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dirty="0">
                <a:latin typeface="Avenir Book" panose="020B0503020203020204" pitchFamily="34" charset="-78"/>
                <a:cs typeface="Avenir Book" panose="020B0503020203020204" pitchFamily="34" charset="-78"/>
              </a:rPr>
              <a:t>Requesting host</a:t>
            </a:r>
            <a:endParaRPr lang="en-US" altLang="en-US" sz="2400" dirty="0">
              <a:latin typeface="Avenir Book" panose="020B0503020203020204" pitchFamily="34" charset="-78"/>
              <a:cs typeface="Avenir Book" panose="020B0503020203020204" pitchFamily="34" charset="-78"/>
            </a:endParaRPr>
          </a:p>
        </p:txBody>
      </p:sp>
      <p:sp>
        <p:nvSpPr>
          <p:cNvPr id="159757" name="Text Box 17"/>
          <p:cNvSpPr txBox="1">
            <a:spLocks noChangeArrowheads="1"/>
          </p:cNvSpPr>
          <p:nvPr/>
        </p:nvSpPr>
        <p:spPr bwMode="auto">
          <a:xfrm>
            <a:off x="8327316" y="236022"/>
            <a:ext cx="2011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dirty="0">
                <a:latin typeface="Avenir Book" panose="020B0503020203020204" pitchFamily="34" charset="-78"/>
                <a:cs typeface="Avenir Book" panose="020B0503020203020204" pitchFamily="34" charset="-78"/>
              </a:rPr>
              <a:t>Root DNS server</a:t>
            </a:r>
            <a:endParaRPr lang="en-US" altLang="en-US" sz="1600" dirty="0">
              <a:latin typeface="Avenir Book" panose="020B0503020203020204" pitchFamily="34" charset="-78"/>
              <a:cs typeface="Avenir Book" panose="020B0503020203020204" pitchFamily="34" charset="-78"/>
            </a:endParaRPr>
          </a:p>
        </p:txBody>
      </p:sp>
      <p:sp>
        <p:nvSpPr>
          <p:cNvPr id="159758" name="Line 18"/>
          <p:cNvSpPr>
            <a:spLocks noChangeShapeType="1"/>
          </p:cNvSpPr>
          <p:nvPr/>
        </p:nvSpPr>
        <p:spPr bwMode="auto">
          <a:xfrm flipH="1" flipV="1">
            <a:off x="7822490" y="2671247"/>
            <a:ext cx="0" cy="13144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159759" name="Line 19"/>
          <p:cNvSpPr>
            <a:spLocks noChangeShapeType="1"/>
          </p:cNvSpPr>
          <p:nvPr/>
        </p:nvSpPr>
        <p:spPr bwMode="auto">
          <a:xfrm flipV="1">
            <a:off x="7927265" y="975797"/>
            <a:ext cx="914400" cy="9715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159760" name="Line 22"/>
          <p:cNvSpPr>
            <a:spLocks noChangeShapeType="1"/>
          </p:cNvSpPr>
          <p:nvPr/>
        </p:nvSpPr>
        <p:spPr bwMode="auto">
          <a:xfrm flipH="1">
            <a:off x="8155866" y="1204397"/>
            <a:ext cx="733425" cy="7620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159761" name="Line 23"/>
          <p:cNvSpPr>
            <a:spLocks noChangeShapeType="1"/>
          </p:cNvSpPr>
          <p:nvPr/>
        </p:nvSpPr>
        <p:spPr bwMode="auto">
          <a:xfrm>
            <a:off x="8012991" y="2699823"/>
            <a:ext cx="9525" cy="132397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grpSp>
        <p:nvGrpSpPr>
          <p:cNvPr id="159762" name="Group 24"/>
          <p:cNvGrpSpPr>
            <a:grpSpLocks/>
          </p:cNvGrpSpPr>
          <p:nvPr/>
        </p:nvGrpSpPr>
        <p:grpSpPr bwMode="auto">
          <a:xfrm>
            <a:off x="6690605" y="2817301"/>
            <a:ext cx="1949450" cy="549275"/>
            <a:chOff x="2815" y="2132"/>
            <a:chExt cx="1228" cy="346"/>
          </a:xfrm>
        </p:grpSpPr>
        <p:sp>
          <p:nvSpPr>
            <p:cNvPr id="159910" name="Rectangle 25"/>
            <p:cNvSpPr>
              <a:spLocks noChangeArrowheads="1"/>
            </p:cNvSpPr>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Avenir Book" panose="020B0503020203020204" pitchFamily="34" charset="-78"/>
                <a:cs typeface="Avenir Book" panose="020B0503020203020204" pitchFamily="34" charset="-78"/>
              </a:endParaRPr>
            </a:p>
          </p:txBody>
        </p:sp>
        <p:sp>
          <p:nvSpPr>
            <p:cNvPr id="159911" name="Text Box 26"/>
            <p:cNvSpPr txBox="1">
              <a:spLocks noChangeArrowheads="1"/>
            </p:cNvSpPr>
            <p:nvPr/>
          </p:nvSpPr>
          <p:spPr bwMode="auto">
            <a:xfrm>
              <a:off x="2815" y="2132"/>
              <a:ext cx="12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dirty="0">
                  <a:latin typeface="Avenir Book" panose="020B0503020203020204" pitchFamily="34" charset="-78"/>
                  <a:cs typeface="Avenir Book" panose="020B0503020203020204" pitchFamily="34" charset="-78"/>
                </a:rPr>
                <a:t>Local DNS server</a:t>
              </a:r>
              <a:endParaRPr lang="en-US" altLang="en-US" sz="2400" dirty="0">
                <a:latin typeface="Avenir Book" panose="020B0503020203020204" pitchFamily="34" charset="-78"/>
                <a:cs typeface="Avenir Book" panose="020B0503020203020204" pitchFamily="34" charset="-78"/>
              </a:endParaRPr>
            </a:p>
          </p:txBody>
        </p:sp>
      </p:grpSp>
      <p:sp>
        <p:nvSpPr>
          <p:cNvPr id="159763" name="Text Box 27"/>
          <p:cNvSpPr txBox="1">
            <a:spLocks noChangeArrowheads="1"/>
          </p:cNvSpPr>
          <p:nvPr/>
        </p:nvSpPr>
        <p:spPr bwMode="auto">
          <a:xfrm>
            <a:off x="7533565" y="352691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1</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159764" name="Text Box 28"/>
          <p:cNvSpPr txBox="1">
            <a:spLocks noChangeArrowheads="1"/>
          </p:cNvSpPr>
          <p:nvPr/>
        </p:nvSpPr>
        <p:spPr bwMode="auto">
          <a:xfrm>
            <a:off x="8076490" y="119328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2</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159765" name="Text Box 29"/>
          <p:cNvSpPr txBox="1">
            <a:spLocks noChangeArrowheads="1"/>
          </p:cNvSpPr>
          <p:nvPr/>
        </p:nvSpPr>
        <p:spPr bwMode="auto">
          <a:xfrm>
            <a:off x="8514640" y="143141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7</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159766" name="Text Box 60"/>
          <p:cNvSpPr txBox="1">
            <a:spLocks noChangeArrowheads="1"/>
          </p:cNvSpPr>
          <p:nvPr/>
        </p:nvSpPr>
        <p:spPr bwMode="auto">
          <a:xfrm>
            <a:off x="8860594" y="4184134"/>
            <a:ext cx="2454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600" dirty="0">
                <a:latin typeface="Avenir Book" panose="020B0503020203020204" pitchFamily="34" charset="-78"/>
                <a:cs typeface="Avenir Book" panose="020B0503020203020204" pitchFamily="34" charset="-78"/>
              </a:rPr>
              <a:t>Authoritative DNS server</a:t>
            </a:r>
            <a:endParaRPr lang="en-US" altLang="en-US" sz="2400" dirty="0">
              <a:latin typeface="Avenir Book" panose="020B0503020203020204" pitchFamily="34" charset="-78"/>
              <a:cs typeface="Avenir Book" panose="020B0503020203020204" pitchFamily="34" charset="-78"/>
            </a:endParaRPr>
          </a:p>
        </p:txBody>
      </p:sp>
      <p:sp>
        <p:nvSpPr>
          <p:cNvPr id="159767" name="Text Box 62"/>
          <p:cNvSpPr txBox="1">
            <a:spLocks noChangeArrowheads="1"/>
          </p:cNvSpPr>
          <p:nvPr/>
        </p:nvSpPr>
        <p:spPr bwMode="auto">
          <a:xfrm>
            <a:off x="8086015" y="353643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CC0000"/>
                </a:solidFill>
                <a:latin typeface="Avenir Book" panose="020B0503020203020204" pitchFamily="34" charset="-78"/>
                <a:cs typeface="Avenir Book" panose="020B0503020203020204" pitchFamily="34" charset="-78"/>
              </a:rPr>
              <a:t>8</a:t>
            </a:r>
            <a:endParaRPr lang="en-US" altLang="en-US" sz="2400">
              <a:solidFill>
                <a:srgbClr val="CC0000"/>
              </a:solidFill>
              <a:latin typeface="Avenir Book" panose="020B0503020203020204" pitchFamily="34" charset="-78"/>
              <a:cs typeface="Avenir Book" panose="020B0503020203020204" pitchFamily="34" charset="-78"/>
            </a:endParaRPr>
          </a:p>
        </p:txBody>
      </p:sp>
      <p:sp>
        <p:nvSpPr>
          <p:cNvPr id="159768" name="Line 62"/>
          <p:cNvSpPr>
            <a:spLocks noChangeShapeType="1"/>
          </p:cNvSpPr>
          <p:nvPr/>
        </p:nvSpPr>
        <p:spPr bwMode="auto">
          <a:xfrm flipH="1" flipV="1">
            <a:off x="9389354" y="1088510"/>
            <a:ext cx="600075" cy="7413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latin typeface="Avenir Book" panose="020B0503020203020204" pitchFamily="34" charset="-78"/>
              <a:cs typeface="Avenir Book" panose="020B0503020203020204" pitchFamily="34" charset="-78"/>
            </a:endParaRPr>
          </a:p>
        </p:txBody>
      </p:sp>
      <p:sp>
        <p:nvSpPr>
          <p:cNvPr id="159770" name="Rectangle 66"/>
          <p:cNvSpPr>
            <a:spLocks noChangeArrowheads="1"/>
          </p:cNvSpPr>
          <p:nvPr/>
        </p:nvSpPr>
        <p:spPr bwMode="auto">
          <a:xfrm>
            <a:off x="853317" y="250203"/>
            <a:ext cx="593676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ct val="85000"/>
              </a:lnSpc>
              <a:spcBef>
                <a:spcPct val="0"/>
              </a:spcBef>
              <a:buClrTx/>
              <a:buSzTx/>
              <a:buFontTx/>
              <a:buNone/>
            </a:pPr>
            <a:r>
              <a:rPr lang="en-US" altLang="en-US" sz="4000" dirty="0">
                <a:latin typeface="Avenir Book" panose="020B0503020203020204" pitchFamily="34" charset="-78"/>
                <a:cs typeface="Avenir Book" panose="020B0503020203020204" pitchFamily="34" charset="-78"/>
              </a:rPr>
              <a:t>DNS Name Resolution</a:t>
            </a:r>
          </a:p>
        </p:txBody>
      </p:sp>
      <p:sp>
        <p:nvSpPr>
          <p:cNvPr id="159771" name="Text Box 65"/>
          <p:cNvSpPr txBox="1">
            <a:spLocks noChangeArrowheads="1"/>
          </p:cNvSpPr>
          <p:nvPr/>
        </p:nvSpPr>
        <p:spPr bwMode="auto">
          <a:xfrm>
            <a:off x="10137066" y="2042597"/>
            <a:ext cx="13255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ct val="85000"/>
              </a:lnSpc>
              <a:spcBef>
                <a:spcPct val="0"/>
              </a:spcBef>
              <a:buClrTx/>
              <a:buSzTx/>
              <a:buFontTx/>
              <a:buNone/>
            </a:pPr>
            <a:r>
              <a:rPr lang="en-US" altLang="en-US" sz="1800">
                <a:latin typeface="Avenir Book" panose="020B0503020203020204" pitchFamily="34" charset="-78"/>
                <a:cs typeface="Avenir Book" panose="020B0503020203020204" pitchFamily="34" charset="-78"/>
              </a:rPr>
              <a:t>TLD DNS </a:t>
            </a:r>
          </a:p>
          <a:p>
            <a:pPr>
              <a:lnSpc>
                <a:spcPct val="85000"/>
              </a:lnSpc>
              <a:spcBef>
                <a:spcPct val="0"/>
              </a:spcBef>
              <a:buClrTx/>
              <a:buSzTx/>
              <a:buFontTx/>
              <a:buNone/>
            </a:pPr>
            <a:r>
              <a:rPr lang="en-US" altLang="en-US" sz="1800">
                <a:latin typeface="Avenir Book" panose="020B0503020203020204" pitchFamily="34" charset="-78"/>
                <a:cs typeface="Avenir Book" panose="020B0503020203020204" pitchFamily="34" charset="-78"/>
              </a:rPr>
              <a:t>server</a:t>
            </a:r>
            <a:endParaRPr lang="en-US" altLang="en-US" sz="1600">
              <a:latin typeface="Avenir Book" panose="020B0503020203020204" pitchFamily="34" charset="-78"/>
              <a:cs typeface="Avenir Book" panose="020B0503020203020204" pitchFamily="34" charset="-78"/>
            </a:endParaRPr>
          </a:p>
        </p:txBody>
      </p:sp>
      <p:grpSp>
        <p:nvGrpSpPr>
          <p:cNvPr id="159773" name="Group 143"/>
          <p:cNvGrpSpPr>
            <a:grpSpLocks/>
          </p:cNvGrpSpPr>
          <p:nvPr/>
        </p:nvGrpSpPr>
        <p:grpSpPr bwMode="auto">
          <a:xfrm>
            <a:off x="7301791" y="3999984"/>
            <a:ext cx="925513" cy="795338"/>
            <a:chOff x="-44" y="1473"/>
            <a:chExt cx="981" cy="1105"/>
          </a:xfrm>
        </p:grpSpPr>
        <p:pic>
          <p:nvPicPr>
            <p:cNvPr id="159906" name="Picture 14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907" name="Freeform 145"/>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latin typeface="Avenir Book" panose="020B0503020203020204" pitchFamily="34" charset="-78"/>
                <a:cs typeface="Avenir Book" panose="020B0503020203020204" pitchFamily="34" charset="-78"/>
              </a:endParaRPr>
            </a:p>
          </p:txBody>
        </p:sp>
      </p:grpSp>
      <p:grpSp>
        <p:nvGrpSpPr>
          <p:cNvPr id="159774" name="Group 146"/>
          <p:cNvGrpSpPr>
            <a:grpSpLocks/>
          </p:cNvGrpSpPr>
          <p:nvPr/>
        </p:nvGrpSpPr>
        <p:grpSpPr bwMode="auto">
          <a:xfrm>
            <a:off x="9762416" y="3498334"/>
            <a:ext cx="390525" cy="641350"/>
            <a:chOff x="4140" y="429"/>
            <a:chExt cx="1425" cy="2396"/>
          </a:xfrm>
        </p:grpSpPr>
        <p:sp>
          <p:nvSpPr>
            <p:cNvPr id="159874" name="Freeform 147"/>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75" name="Rectangle 148"/>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76" name="Freeform 149"/>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77" name="Freeform 150"/>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78" name="Rectangle 151"/>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879" name="Group 152"/>
            <p:cNvGrpSpPr>
              <a:grpSpLocks/>
            </p:cNvGrpSpPr>
            <p:nvPr/>
          </p:nvGrpSpPr>
          <p:grpSpPr bwMode="auto">
            <a:xfrm>
              <a:off x="4749" y="668"/>
              <a:ext cx="581" cy="145"/>
              <a:chOff x="614" y="2568"/>
              <a:chExt cx="725" cy="139"/>
            </a:xfrm>
          </p:grpSpPr>
          <p:sp>
            <p:nvSpPr>
              <p:cNvPr id="159904" name="AutoShape 153"/>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905" name="AutoShape 154"/>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80" name="Rectangle 155"/>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881" name="Group 156"/>
            <p:cNvGrpSpPr>
              <a:grpSpLocks/>
            </p:cNvGrpSpPr>
            <p:nvPr/>
          </p:nvGrpSpPr>
          <p:grpSpPr bwMode="auto">
            <a:xfrm>
              <a:off x="4747" y="994"/>
              <a:ext cx="581" cy="134"/>
              <a:chOff x="614" y="2568"/>
              <a:chExt cx="725" cy="139"/>
            </a:xfrm>
          </p:grpSpPr>
          <p:sp>
            <p:nvSpPr>
              <p:cNvPr id="159902" name="AutoShape 157"/>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903" name="AutoShape 158"/>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82" name="Rectangle 159"/>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83" name="Rectangle 160"/>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884" name="Group 161"/>
            <p:cNvGrpSpPr>
              <a:grpSpLocks/>
            </p:cNvGrpSpPr>
            <p:nvPr/>
          </p:nvGrpSpPr>
          <p:grpSpPr bwMode="auto">
            <a:xfrm>
              <a:off x="4735" y="1627"/>
              <a:ext cx="582" cy="151"/>
              <a:chOff x="614" y="2568"/>
              <a:chExt cx="725" cy="139"/>
            </a:xfrm>
          </p:grpSpPr>
          <p:sp>
            <p:nvSpPr>
              <p:cNvPr id="159900" name="AutoShape 162"/>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901" name="AutoShape 163"/>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85" name="Freeform 164"/>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grpSp>
          <p:nvGrpSpPr>
            <p:cNvPr id="159886" name="Group 165"/>
            <p:cNvGrpSpPr>
              <a:grpSpLocks/>
            </p:cNvGrpSpPr>
            <p:nvPr/>
          </p:nvGrpSpPr>
          <p:grpSpPr bwMode="auto">
            <a:xfrm>
              <a:off x="4739" y="1327"/>
              <a:ext cx="582" cy="139"/>
              <a:chOff x="614" y="2568"/>
              <a:chExt cx="725" cy="139"/>
            </a:xfrm>
          </p:grpSpPr>
          <p:sp>
            <p:nvSpPr>
              <p:cNvPr id="159898" name="AutoShape 166"/>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99" name="AutoShape 167"/>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87" name="Rectangle 168"/>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88" name="Freeform 169"/>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89" name="Freeform 170"/>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90" name="Oval 171"/>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91" name="Freeform 172"/>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92" name="AutoShape 173"/>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93" name="AutoShape 174"/>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94" name="Oval 175"/>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95" name="Oval 176"/>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Avenir Book" panose="020B0503020203020204" pitchFamily="34" charset="-78"/>
                <a:cs typeface="Avenir Book" panose="020B0503020203020204" pitchFamily="34" charset="-78"/>
              </a:endParaRPr>
            </a:p>
          </p:txBody>
        </p:sp>
        <p:sp>
          <p:nvSpPr>
            <p:cNvPr id="159896" name="Oval 177"/>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97" name="Rectangle 178"/>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grpSp>
        <p:nvGrpSpPr>
          <p:cNvPr id="159775" name="Group 212"/>
          <p:cNvGrpSpPr>
            <a:grpSpLocks/>
          </p:cNvGrpSpPr>
          <p:nvPr/>
        </p:nvGrpSpPr>
        <p:grpSpPr bwMode="auto">
          <a:xfrm>
            <a:off x="7758991" y="1985447"/>
            <a:ext cx="390525" cy="641350"/>
            <a:chOff x="4140" y="429"/>
            <a:chExt cx="1425" cy="2396"/>
          </a:xfrm>
        </p:grpSpPr>
        <p:sp>
          <p:nvSpPr>
            <p:cNvPr id="159842" name="Freeform 213"/>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43" name="Rectangle 214"/>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44" name="Freeform 215"/>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45" name="Freeform 216"/>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46" name="Rectangle 217"/>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847" name="Group 218"/>
            <p:cNvGrpSpPr>
              <a:grpSpLocks/>
            </p:cNvGrpSpPr>
            <p:nvPr/>
          </p:nvGrpSpPr>
          <p:grpSpPr bwMode="auto">
            <a:xfrm>
              <a:off x="4749" y="668"/>
              <a:ext cx="581" cy="145"/>
              <a:chOff x="614" y="2568"/>
              <a:chExt cx="725" cy="139"/>
            </a:xfrm>
          </p:grpSpPr>
          <p:sp>
            <p:nvSpPr>
              <p:cNvPr id="159872" name="AutoShape 219"/>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73" name="AutoShape 220"/>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48" name="Rectangle 221"/>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849" name="Group 222"/>
            <p:cNvGrpSpPr>
              <a:grpSpLocks/>
            </p:cNvGrpSpPr>
            <p:nvPr/>
          </p:nvGrpSpPr>
          <p:grpSpPr bwMode="auto">
            <a:xfrm>
              <a:off x="4747" y="994"/>
              <a:ext cx="581" cy="134"/>
              <a:chOff x="614" y="2568"/>
              <a:chExt cx="725" cy="139"/>
            </a:xfrm>
          </p:grpSpPr>
          <p:sp>
            <p:nvSpPr>
              <p:cNvPr id="159870" name="AutoShape 223"/>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71" name="AutoShape 224"/>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50" name="Rectangle 225"/>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51" name="Rectangle 226"/>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852" name="Group 227"/>
            <p:cNvGrpSpPr>
              <a:grpSpLocks/>
            </p:cNvGrpSpPr>
            <p:nvPr/>
          </p:nvGrpSpPr>
          <p:grpSpPr bwMode="auto">
            <a:xfrm>
              <a:off x="4735" y="1627"/>
              <a:ext cx="582" cy="151"/>
              <a:chOff x="614" y="2568"/>
              <a:chExt cx="725" cy="139"/>
            </a:xfrm>
          </p:grpSpPr>
          <p:sp>
            <p:nvSpPr>
              <p:cNvPr id="159868" name="AutoShape 228"/>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69" name="AutoShape 229"/>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53" name="Freeform 230"/>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grpSp>
          <p:nvGrpSpPr>
            <p:cNvPr id="159854" name="Group 231"/>
            <p:cNvGrpSpPr>
              <a:grpSpLocks/>
            </p:cNvGrpSpPr>
            <p:nvPr/>
          </p:nvGrpSpPr>
          <p:grpSpPr bwMode="auto">
            <a:xfrm>
              <a:off x="4739" y="1327"/>
              <a:ext cx="582" cy="139"/>
              <a:chOff x="614" y="2568"/>
              <a:chExt cx="725" cy="139"/>
            </a:xfrm>
          </p:grpSpPr>
          <p:sp>
            <p:nvSpPr>
              <p:cNvPr id="159866" name="AutoShape 232"/>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67" name="AutoShape 233"/>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55" name="Rectangle 234"/>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56" name="Freeform 235"/>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57" name="Freeform 236"/>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58" name="Oval 237"/>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59" name="Freeform 238"/>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60" name="AutoShape 239"/>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61" name="AutoShape 240"/>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62" name="Oval 241"/>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63" name="Oval 242"/>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Avenir Book" panose="020B0503020203020204" pitchFamily="34" charset="-78"/>
                <a:cs typeface="Avenir Book" panose="020B0503020203020204" pitchFamily="34" charset="-78"/>
              </a:endParaRPr>
            </a:p>
          </p:txBody>
        </p:sp>
        <p:sp>
          <p:nvSpPr>
            <p:cNvPr id="159864" name="Oval 243"/>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65" name="Rectangle 244"/>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grpSp>
        <p:nvGrpSpPr>
          <p:cNvPr id="159776" name="Group 245"/>
          <p:cNvGrpSpPr>
            <a:grpSpLocks/>
          </p:cNvGrpSpPr>
          <p:nvPr/>
        </p:nvGrpSpPr>
        <p:grpSpPr bwMode="auto">
          <a:xfrm>
            <a:off x="8913104" y="723384"/>
            <a:ext cx="390525" cy="641350"/>
            <a:chOff x="4140" y="429"/>
            <a:chExt cx="1425" cy="2396"/>
          </a:xfrm>
        </p:grpSpPr>
        <p:sp>
          <p:nvSpPr>
            <p:cNvPr id="159810" name="Freeform 246"/>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11" name="Rectangle 247"/>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12" name="Freeform 248"/>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13" name="Freeform 249"/>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14" name="Rectangle 250"/>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815" name="Group 251"/>
            <p:cNvGrpSpPr>
              <a:grpSpLocks/>
            </p:cNvGrpSpPr>
            <p:nvPr/>
          </p:nvGrpSpPr>
          <p:grpSpPr bwMode="auto">
            <a:xfrm>
              <a:off x="4749" y="668"/>
              <a:ext cx="581" cy="145"/>
              <a:chOff x="614" y="2568"/>
              <a:chExt cx="725" cy="139"/>
            </a:xfrm>
          </p:grpSpPr>
          <p:sp>
            <p:nvSpPr>
              <p:cNvPr id="159840" name="AutoShape 252"/>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41" name="AutoShape 253"/>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16" name="Rectangle 254"/>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817" name="Group 255"/>
            <p:cNvGrpSpPr>
              <a:grpSpLocks/>
            </p:cNvGrpSpPr>
            <p:nvPr/>
          </p:nvGrpSpPr>
          <p:grpSpPr bwMode="auto">
            <a:xfrm>
              <a:off x="4747" y="994"/>
              <a:ext cx="581" cy="134"/>
              <a:chOff x="614" y="2568"/>
              <a:chExt cx="725" cy="139"/>
            </a:xfrm>
          </p:grpSpPr>
          <p:sp>
            <p:nvSpPr>
              <p:cNvPr id="159838" name="AutoShape 256"/>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39" name="AutoShape 257"/>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18" name="Rectangle 258"/>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19" name="Rectangle 259"/>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820" name="Group 260"/>
            <p:cNvGrpSpPr>
              <a:grpSpLocks/>
            </p:cNvGrpSpPr>
            <p:nvPr/>
          </p:nvGrpSpPr>
          <p:grpSpPr bwMode="auto">
            <a:xfrm>
              <a:off x="4735" y="1627"/>
              <a:ext cx="582" cy="151"/>
              <a:chOff x="614" y="2568"/>
              <a:chExt cx="725" cy="139"/>
            </a:xfrm>
          </p:grpSpPr>
          <p:sp>
            <p:nvSpPr>
              <p:cNvPr id="159836" name="AutoShape 261"/>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37" name="AutoShape 262"/>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21" name="Freeform 263"/>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grpSp>
          <p:nvGrpSpPr>
            <p:cNvPr id="159822" name="Group 264"/>
            <p:cNvGrpSpPr>
              <a:grpSpLocks/>
            </p:cNvGrpSpPr>
            <p:nvPr/>
          </p:nvGrpSpPr>
          <p:grpSpPr bwMode="auto">
            <a:xfrm>
              <a:off x="4739" y="1327"/>
              <a:ext cx="582" cy="139"/>
              <a:chOff x="614" y="2568"/>
              <a:chExt cx="725" cy="139"/>
            </a:xfrm>
          </p:grpSpPr>
          <p:sp>
            <p:nvSpPr>
              <p:cNvPr id="159834" name="AutoShape 265"/>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35" name="AutoShape 266"/>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823" name="Rectangle 267"/>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24" name="Freeform 268"/>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25" name="Freeform 269"/>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26" name="Oval 270"/>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27" name="Freeform 271"/>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828" name="AutoShape 272"/>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29" name="AutoShape 273"/>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30" name="Oval 274"/>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31" name="Oval 275"/>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Avenir Book" panose="020B0503020203020204" pitchFamily="34" charset="-78"/>
                <a:cs typeface="Avenir Book" panose="020B0503020203020204" pitchFamily="34" charset="-78"/>
              </a:endParaRPr>
            </a:p>
          </p:txBody>
        </p:sp>
        <p:sp>
          <p:nvSpPr>
            <p:cNvPr id="159832" name="Oval 276"/>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33" name="Rectangle 277"/>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grpSp>
        <p:nvGrpSpPr>
          <p:cNvPr id="159777" name="Group 311"/>
          <p:cNvGrpSpPr>
            <a:grpSpLocks/>
          </p:cNvGrpSpPr>
          <p:nvPr/>
        </p:nvGrpSpPr>
        <p:grpSpPr bwMode="auto">
          <a:xfrm>
            <a:off x="9729079" y="1975922"/>
            <a:ext cx="390525" cy="641350"/>
            <a:chOff x="4140" y="429"/>
            <a:chExt cx="1425" cy="2396"/>
          </a:xfrm>
        </p:grpSpPr>
        <p:sp>
          <p:nvSpPr>
            <p:cNvPr id="159778" name="Freeform 312"/>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779" name="Rectangle 313"/>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780" name="Freeform 314"/>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781" name="Freeform 315"/>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782" name="Rectangle 316"/>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783" name="Group 317"/>
            <p:cNvGrpSpPr>
              <a:grpSpLocks/>
            </p:cNvGrpSpPr>
            <p:nvPr/>
          </p:nvGrpSpPr>
          <p:grpSpPr bwMode="auto">
            <a:xfrm>
              <a:off x="4749" y="668"/>
              <a:ext cx="581" cy="145"/>
              <a:chOff x="614" y="2568"/>
              <a:chExt cx="725" cy="139"/>
            </a:xfrm>
          </p:grpSpPr>
          <p:sp>
            <p:nvSpPr>
              <p:cNvPr id="159808" name="AutoShape 318"/>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09" name="AutoShape 319"/>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784" name="Rectangle 320"/>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785" name="Group 321"/>
            <p:cNvGrpSpPr>
              <a:grpSpLocks/>
            </p:cNvGrpSpPr>
            <p:nvPr/>
          </p:nvGrpSpPr>
          <p:grpSpPr bwMode="auto">
            <a:xfrm>
              <a:off x="4747" y="994"/>
              <a:ext cx="581" cy="134"/>
              <a:chOff x="614" y="2568"/>
              <a:chExt cx="725" cy="139"/>
            </a:xfrm>
          </p:grpSpPr>
          <p:sp>
            <p:nvSpPr>
              <p:cNvPr id="159806" name="AutoShape 322"/>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07" name="AutoShape 323"/>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786" name="Rectangle 324"/>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787" name="Rectangle 325"/>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nvGrpSpPr>
            <p:cNvPr id="159788" name="Group 326"/>
            <p:cNvGrpSpPr>
              <a:grpSpLocks/>
            </p:cNvGrpSpPr>
            <p:nvPr/>
          </p:nvGrpSpPr>
          <p:grpSpPr bwMode="auto">
            <a:xfrm>
              <a:off x="4735" y="1627"/>
              <a:ext cx="582" cy="151"/>
              <a:chOff x="614" y="2568"/>
              <a:chExt cx="725" cy="139"/>
            </a:xfrm>
          </p:grpSpPr>
          <p:sp>
            <p:nvSpPr>
              <p:cNvPr id="159804" name="AutoShape 327"/>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05" name="AutoShape 328"/>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789" name="Freeform 329"/>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grpSp>
          <p:nvGrpSpPr>
            <p:cNvPr id="159790" name="Group 330"/>
            <p:cNvGrpSpPr>
              <a:grpSpLocks/>
            </p:cNvGrpSpPr>
            <p:nvPr/>
          </p:nvGrpSpPr>
          <p:grpSpPr bwMode="auto">
            <a:xfrm>
              <a:off x="4739" y="1327"/>
              <a:ext cx="582" cy="139"/>
              <a:chOff x="614" y="2568"/>
              <a:chExt cx="725" cy="139"/>
            </a:xfrm>
          </p:grpSpPr>
          <p:sp>
            <p:nvSpPr>
              <p:cNvPr id="159802" name="AutoShape 331"/>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03" name="AutoShape 332"/>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
          <p:nvSpPr>
            <p:cNvPr id="159791" name="Rectangle 333"/>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792" name="Freeform 334"/>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793" name="Freeform 335"/>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794" name="Oval 336"/>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795" name="Freeform 337"/>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latin typeface="Avenir Book" panose="020B0503020203020204" pitchFamily="34" charset="-78"/>
                <a:cs typeface="Avenir Book" panose="020B0503020203020204" pitchFamily="34" charset="-78"/>
              </a:endParaRPr>
            </a:p>
          </p:txBody>
        </p:sp>
        <p:sp>
          <p:nvSpPr>
            <p:cNvPr id="159796" name="AutoShape 338"/>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797" name="AutoShape 339"/>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798" name="Oval 340"/>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799" name="Oval 341"/>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Avenir Book" panose="020B0503020203020204" pitchFamily="34" charset="-78"/>
                <a:cs typeface="Avenir Book" panose="020B0503020203020204" pitchFamily="34" charset="-78"/>
              </a:endParaRPr>
            </a:p>
          </p:txBody>
        </p:sp>
        <p:sp>
          <p:nvSpPr>
            <p:cNvPr id="159800" name="Oval 342"/>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sp>
          <p:nvSpPr>
            <p:cNvPr id="159801" name="Rectangle 343"/>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en-US" altLang="en-US">
                <a:latin typeface="Avenir Book" panose="020B0503020203020204" pitchFamily="34" charset="-78"/>
                <a:cs typeface="Avenir Book" panose="020B0503020203020204" pitchFamily="34" charset="-78"/>
              </a:endParaRPr>
            </a:p>
          </p:txBody>
        </p:sp>
      </p:grpSp>
    </p:spTree>
    <p:extLst>
      <p:ext uri="{BB962C8B-B14F-4D97-AF65-F5344CB8AC3E}">
        <p14:creationId xmlns:p14="http://schemas.microsoft.com/office/powerpoint/2010/main" val="25534137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2"/>
          <p:cNvSpPr>
            <a:spLocks noGrp="1" noChangeArrowheads="1"/>
          </p:cNvSpPr>
          <p:nvPr>
            <p:ph type="title"/>
          </p:nvPr>
        </p:nvSpPr>
        <p:spPr>
          <a:xfrm>
            <a:off x="2057400" y="146051"/>
            <a:ext cx="7772400" cy="969963"/>
          </a:xfrm>
        </p:spPr>
        <p:txBody>
          <a:bodyPr/>
          <a:lstStyle/>
          <a:p>
            <a:r>
              <a:rPr lang="en-US" altLang="en-US" sz="4000" dirty="0">
                <a:latin typeface="Avenir Book" panose="020B0503020203020204" pitchFamily="34" charset="-78"/>
                <a:cs typeface="Avenir Book" panose="020B0503020203020204" pitchFamily="34" charset="-78"/>
              </a:rPr>
              <a:t>DNS: Caching, Updating Records</a:t>
            </a:r>
          </a:p>
        </p:txBody>
      </p:sp>
      <p:sp>
        <p:nvSpPr>
          <p:cNvPr id="161797" name="Rectangle 3"/>
          <p:cNvSpPr>
            <a:spLocks noGrp="1" noChangeArrowheads="1"/>
          </p:cNvSpPr>
          <p:nvPr>
            <p:ph sz="half" idx="1"/>
          </p:nvPr>
        </p:nvSpPr>
        <p:spPr>
          <a:xfrm>
            <a:off x="1429790" y="1438276"/>
            <a:ext cx="9933708" cy="4733925"/>
          </a:xfrm>
        </p:spPr>
        <p:txBody>
          <a:bodyPr>
            <a:normAutofit/>
          </a:bodyPr>
          <a:lstStyle/>
          <a:p>
            <a:r>
              <a:rPr lang="en-US" altLang="en-US" dirty="0">
                <a:latin typeface="Avenir Book" panose="020B0503020203020204" pitchFamily="34" charset="-78"/>
                <a:cs typeface="Avenir Book" panose="020B0503020203020204" pitchFamily="34" charset="-78"/>
              </a:rPr>
              <a:t>Once (any) name server learns mapping, it </a:t>
            </a:r>
            <a:r>
              <a:rPr lang="en-US" altLang="en-US" dirty="0">
                <a:solidFill>
                  <a:srgbClr val="000099"/>
                </a:solidFill>
                <a:latin typeface="Avenir Book" panose="020B0503020203020204" pitchFamily="34" charset="-78"/>
                <a:cs typeface="Avenir Book" panose="020B0503020203020204" pitchFamily="34" charset="-78"/>
              </a:rPr>
              <a:t>caches</a:t>
            </a:r>
            <a:r>
              <a:rPr lang="en-US" altLang="en-US" dirty="0">
                <a:latin typeface="Avenir Book" panose="020B0503020203020204" pitchFamily="34" charset="-78"/>
                <a:cs typeface="Avenir Book" panose="020B0503020203020204" pitchFamily="34" charset="-78"/>
              </a:rPr>
              <a:t> mapping</a:t>
            </a:r>
          </a:p>
          <a:p>
            <a:pPr lvl="1"/>
            <a:r>
              <a:rPr lang="en-US" altLang="en-US" dirty="0">
                <a:latin typeface="Avenir Book" panose="020B0503020203020204" pitchFamily="34" charset="-78"/>
                <a:cs typeface="Avenir Book" panose="020B0503020203020204" pitchFamily="34" charset="-78"/>
              </a:rPr>
              <a:t>Cache entries timeout (disappear) after some time (TTL)</a:t>
            </a:r>
          </a:p>
          <a:p>
            <a:pPr lvl="1"/>
            <a:r>
              <a:rPr lang="en-US" altLang="en-US" dirty="0">
                <a:latin typeface="Avenir Book" panose="020B0503020203020204" pitchFamily="34" charset="-78"/>
                <a:cs typeface="Avenir Book" panose="020B0503020203020204" pitchFamily="34" charset="-78"/>
              </a:rPr>
              <a:t>TLD servers typically cached in local name servers</a:t>
            </a:r>
          </a:p>
          <a:p>
            <a:pPr lvl="2"/>
            <a:r>
              <a:rPr lang="en-US" altLang="en-US" dirty="0">
                <a:latin typeface="Avenir Book" panose="020B0503020203020204" pitchFamily="34" charset="-78"/>
                <a:cs typeface="Avenir Book" panose="020B0503020203020204" pitchFamily="34" charset="-78"/>
              </a:rPr>
              <a:t>Thus root name servers not often visited</a:t>
            </a:r>
          </a:p>
        </p:txBody>
      </p:sp>
    </p:spTree>
    <p:extLst>
      <p:ext uri="{BB962C8B-B14F-4D97-AF65-F5344CB8AC3E}">
        <p14:creationId xmlns:p14="http://schemas.microsoft.com/office/powerpoint/2010/main" val="990945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183818"/>
            <a:ext cx="10515600" cy="674951"/>
          </a:xfrm>
        </p:spPr>
        <p:txBody>
          <a:bodyPr>
            <a:normAutofit fontScale="90000"/>
          </a:bodyPr>
          <a:lstStyle/>
          <a:p>
            <a:pPr algn="ct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DNS Services</a:t>
            </a:r>
            <a:endParaRPr lang="en-US" sz="4400" dirty="0">
              <a:latin typeface="Avenir Book" panose="020B0503020203020204" pitchFamily="34" charset="-78"/>
              <a:cs typeface="Avenir Book" panose="020B0503020203020204" pitchFamily="34" charset="-78"/>
            </a:endParaRPr>
          </a:p>
        </p:txBody>
      </p:sp>
      <p:sp>
        <p:nvSpPr>
          <p:cNvPr id="7" name="Rectangle 5">
            <a:extLst>
              <a:ext uri="{FF2B5EF4-FFF2-40B4-BE49-F238E27FC236}">
                <a16:creationId xmlns:a16="http://schemas.microsoft.com/office/drawing/2014/main" id="{B7F0F378-5315-734B-B54E-DEAB8A692F94}"/>
              </a:ext>
            </a:extLst>
          </p:cNvPr>
          <p:cNvSpPr txBox="1">
            <a:spLocks noChangeArrowheads="1"/>
          </p:cNvSpPr>
          <p:nvPr/>
        </p:nvSpPr>
        <p:spPr>
          <a:xfrm>
            <a:off x="423949" y="964276"/>
            <a:ext cx="1151312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DNS services:</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H</a:t>
            </a:r>
            <a:r>
              <a:rPr kumimoji="0" lang="en-US" altLang="en-US" sz="2800" b="0" i="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ostname</a:t>
            </a: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-to-IP-address translation</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H</a:t>
            </a:r>
            <a:r>
              <a:rPr kumimoji="0" lang="en-US" altLang="en-US" sz="2800" b="0" i="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ost</a:t>
            </a: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aliasing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Canonical, alias names</a:t>
            </a:r>
          </a:p>
          <a:p>
            <a:pPr lvl="1">
              <a:defRPr/>
            </a:pPr>
            <a:r>
              <a:rPr lang="en-US" altLang="en-US" dirty="0">
                <a:latin typeface="Avenir Book" panose="020B0503020203020204" pitchFamily="34" charset="-78"/>
                <a:cs typeface="Avenir Book" panose="020B0503020203020204" pitchFamily="34" charset="-78"/>
              </a:rPr>
              <a:t>Many names may map to same IP address</a:t>
            </a: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M</a:t>
            </a: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ail server </a:t>
            </a:r>
            <a:r>
              <a:rPr kumimoji="0" lang="en-US" altLang="en-US" sz="2800"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aliasing</a:t>
            </a:r>
          </a:p>
          <a:p>
            <a:pPr marL="803275" lvl="1" indent="-287338">
              <a:spcBef>
                <a:spcPts val="1000"/>
              </a:spcBef>
              <a:buClr>
                <a:srgbClr val="0000A3"/>
              </a:buClr>
              <a:buFont typeface="Wingdings" pitchFamily="2" charset="2"/>
              <a:buChar char="§"/>
              <a:defRPr/>
            </a:pPr>
            <a:r>
              <a:rPr lang="en-US" altLang="en-US" dirty="0" smtClean="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hotmail.com </a:t>
            </a:r>
            <a:r>
              <a:rPr lang="en-US" altLang="en-US"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sym typeface="Wingdings" panose="05000000000000000000" pitchFamily="2" charset="2"/>
              </a:rPr>
              <a:t> relay1.west-coast.hotmail.com</a:t>
            </a:r>
            <a:endPar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L</a:t>
            </a:r>
            <a:r>
              <a:rPr kumimoji="0" lang="en-US" altLang="en-US" sz="2800" b="0" i="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oad</a:t>
            </a: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distribution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Replicated Web servers: many IP addresses correspond to one name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Tree>
    <p:extLst>
      <p:ext uri="{BB962C8B-B14F-4D97-AF65-F5344CB8AC3E}">
        <p14:creationId xmlns:p14="http://schemas.microsoft.com/office/powerpoint/2010/main" val="20313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dissolve">
                                      <p:cBhvr>
                                        <p:cTn id="10" dur="500"/>
                                        <p:tgtEl>
                                          <p:spTgt spid="7">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dissolve">
                                      <p:cBhvr>
                                        <p:cTn id="13" dur="500"/>
                                        <p:tgtEl>
                                          <p:spTgt spid="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dissolve">
                                      <p:cBhvr>
                                        <p:cTn id="18" dur="500"/>
                                        <p:tgtEl>
                                          <p:spTgt spid="7">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dissolve">
                                      <p:cBhvr>
                                        <p:cTn id="23" dur="500"/>
                                        <p:tgtEl>
                                          <p:spTgt spid="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500"/>
                                        <p:tgtEl>
                                          <p:spTgt spid="7">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Effect transition="in" filter="dissolve">
                                      <p:cBhvr>
                                        <p:cTn id="3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08588B2-F267-5D46-821D-D0D5A216E8F9}"/>
              </a:ext>
            </a:extLst>
          </p:cNvPr>
          <p:cNvSpPr txBox="1">
            <a:spLocks noChangeArrowheads="1"/>
          </p:cNvSpPr>
          <p:nvPr/>
        </p:nvSpPr>
        <p:spPr>
          <a:xfrm>
            <a:off x="581892" y="253578"/>
            <a:ext cx="10897984"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DNS:</a:t>
            </a:r>
            <a:r>
              <a:rPr kumimoji="0" lang="en-US" altLang="en-US" sz="32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Distributed </a:t>
            </a:r>
            <a:r>
              <a:rPr lang="en-US" altLang="en-US" sz="32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D</a:t>
            </a:r>
            <a:r>
              <a:rPr kumimoji="0" lang="en-US" altLang="en-US" sz="3200" b="0" i="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atabase</a:t>
            </a:r>
            <a:r>
              <a:rPr kumimoji="0" lang="en-US" altLang="en-US" sz="32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Storing </a:t>
            </a:r>
            <a:r>
              <a:rPr lang="en-US" altLang="en-US" sz="32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R</a:t>
            </a:r>
            <a:r>
              <a:rPr kumimoji="0" lang="en-US" altLang="en-US" sz="3200" b="0" i="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esource</a:t>
            </a:r>
            <a:r>
              <a:rPr kumimoji="0" lang="en-US" altLang="en-US" sz="32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lang="en-US" altLang="en-US" sz="32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R</a:t>
            </a:r>
            <a:r>
              <a:rPr kumimoji="0" lang="en-US" altLang="en-US" sz="3200" b="0" i="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ecords</a:t>
            </a:r>
            <a:r>
              <a:rPr kumimoji="0" lang="en-US" altLang="en-US" sz="32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sz="3200" b="0" i="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(RR)</a:t>
            </a:r>
          </a:p>
        </p:txBody>
      </p:sp>
      <p:sp>
        <p:nvSpPr>
          <p:cNvPr id="6" name="Rectangle 4">
            <a:extLst>
              <a:ext uri="{FF2B5EF4-FFF2-40B4-BE49-F238E27FC236}">
                <a16:creationId xmlns:a16="http://schemas.microsoft.com/office/drawing/2014/main" id="{3AF614AE-5EFE-CD4F-98FF-6CA8EFEA6A47}"/>
              </a:ext>
            </a:extLst>
          </p:cNvPr>
          <p:cNvSpPr txBox="1">
            <a:spLocks noChangeArrowheads="1"/>
          </p:cNvSpPr>
          <p:nvPr/>
        </p:nvSpPr>
        <p:spPr>
          <a:xfrm>
            <a:off x="390975" y="3252120"/>
            <a:ext cx="5046603"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type=NS</a:t>
            </a:r>
          </a:p>
          <a:p>
            <a:pPr marL="346075" lvl="1" indent="-288925">
              <a:buFont typeface="Wingdings" pitchFamily="2" charset="2"/>
              <a:buChar char="§"/>
              <a:defRPr/>
            </a:pPr>
            <a:r>
              <a:rPr lang="en-US" altLang="en-US" dirty="0">
                <a:solidFill>
                  <a:prstClr val="black"/>
                </a:solidFill>
                <a:latin typeface="Courier" pitchFamily="2" charset="0"/>
              </a:rPr>
              <a:t>name</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is domain (e.g., foo.com)</a:t>
            </a:r>
          </a:p>
          <a:p>
            <a:pPr marL="346075" lvl="1" indent="-288925">
              <a:buFont typeface="Wingdings" pitchFamily="2" charset="2"/>
              <a:buChar char="§"/>
              <a:defRPr/>
            </a:pPr>
            <a:r>
              <a:rPr lang="en-US" altLang="en-US" dirty="0">
                <a:solidFill>
                  <a:prstClr val="black"/>
                </a:solidFill>
                <a:latin typeface="Courier" pitchFamily="2" charset="0"/>
              </a:rPr>
              <a:t>value</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is hostname of authoritative name server for this domain</a:t>
            </a:r>
          </a:p>
          <a:p>
            <a:pPr marL="130175"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7" name="Text Box 6">
            <a:extLst>
              <a:ext uri="{FF2B5EF4-FFF2-40B4-BE49-F238E27FC236}">
                <a16:creationId xmlns:a16="http://schemas.microsoft.com/office/drawing/2014/main" id="{D7409DB2-6342-834D-ABB2-A1B3DA3A957D}"/>
              </a:ext>
            </a:extLst>
          </p:cNvPr>
          <p:cNvSpPr txBox="1">
            <a:spLocks noChangeArrowheads="1"/>
          </p:cNvSpPr>
          <p:nvPr/>
        </p:nvSpPr>
        <p:spPr bwMode="auto">
          <a:xfrm>
            <a:off x="2659064" y="767928"/>
            <a:ext cx="6332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RR format: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 value, type, </a:t>
            </a:r>
            <a:r>
              <a:rPr kumimoji="0" lang="en-US" altLang="en-US" sz="2400" b="0"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ttl</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 name="Rectangle 8">
            <a:extLst>
              <a:ext uri="{FF2B5EF4-FFF2-40B4-BE49-F238E27FC236}">
                <a16:creationId xmlns:a16="http://schemas.microsoft.com/office/drawing/2014/main" id="{5FF3C084-C8BC-1946-AC92-BACA78ED2659}"/>
              </a:ext>
            </a:extLst>
          </p:cNvPr>
          <p:cNvSpPr>
            <a:spLocks noChangeArrowheads="1"/>
          </p:cNvSpPr>
          <p:nvPr/>
        </p:nvSpPr>
        <p:spPr bwMode="auto">
          <a:xfrm>
            <a:off x="390975" y="1701074"/>
            <a:ext cx="4295492"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
                <a:srgbClr val="000099"/>
              </a:buClr>
              <a:buSzPct val="75000"/>
              <a:buFont typeface="Wingdings" pitchFamily="2" charset="2"/>
              <a:buNone/>
              <a:tabLst/>
              <a:defRPr/>
            </a:pPr>
            <a:r>
              <a:rPr kumimoji="0" lang="en-US" altLang="en-US" sz="2400" b="0" i="0" u="none" strike="noStrike" kern="120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type=A</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rPr>
              <a:t>name</a:t>
            </a:r>
            <a:r>
              <a:rPr kumimoji="0" lang="en-US" altLang="en-US" sz="2400" b="0" i="0" u="none" strike="noStrike" kern="1200" cap="none" spc="0" normalizeH="0" baseline="0" noProof="0" dirty="0">
                <a:ln>
                  <a:noFill/>
                </a:ln>
                <a:solidFill>
                  <a:prstClr val="black"/>
                </a:solidFill>
                <a:effectLst/>
                <a:uLnTx/>
                <a:uFillTx/>
                <a:latin typeface="Calibri" panose="020F0502020204030204"/>
              </a:rPr>
              <a:t> </a:t>
            </a: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is hostname</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rPr>
              <a:t>value</a:t>
            </a:r>
            <a:r>
              <a:rPr kumimoji="0" lang="en-US" altLang="en-US" sz="2400" b="0" i="0" u="none" strike="noStrike" kern="1200" cap="none" spc="0" normalizeH="0" baseline="0" noProof="0" dirty="0">
                <a:ln>
                  <a:noFill/>
                </a:ln>
                <a:solidFill>
                  <a:prstClr val="black"/>
                </a:solidFill>
                <a:effectLst/>
                <a:uLnTx/>
                <a:uFillTx/>
                <a:latin typeface="Calibri" panose="020F0502020204030204"/>
              </a:rPr>
              <a:t> </a:t>
            </a: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is IP address</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ndParaRPr>
          </a:p>
        </p:txBody>
      </p:sp>
      <p:sp>
        <p:nvSpPr>
          <p:cNvPr id="11" name="Rectangle 10">
            <a:extLst>
              <a:ext uri="{FF2B5EF4-FFF2-40B4-BE49-F238E27FC236}">
                <a16:creationId xmlns:a16="http://schemas.microsoft.com/office/drawing/2014/main" id="{3434497C-A235-8C46-8A1B-FDC4DB9ACC31}"/>
              </a:ext>
            </a:extLst>
          </p:cNvPr>
          <p:cNvSpPr/>
          <p:nvPr/>
        </p:nvSpPr>
        <p:spPr>
          <a:xfrm>
            <a:off x="731520" y="177800"/>
            <a:ext cx="10673541" cy="11557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6391805" y="2353536"/>
            <a:ext cx="4883068" cy="2123658"/>
          </a:xfrm>
          <a:prstGeom prst="rect">
            <a:avLst/>
          </a:prstGeom>
          <a:noFill/>
        </p:spPr>
        <p:txBody>
          <a:bodyPr wrap="none" rtlCol="0">
            <a:spAutoFit/>
          </a:bodyPr>
          <a:lstStyle/>
          <a:p>
            <a:pPr defTabSz="914400"/>
            <a:r>
              <a:rPr lang="en-US" sz="1200" dirty="0" smtClean="0">
                <a:solidFill>
                  <a:prstClr val="black"/>
                </a:solidFill>
                <a:latin typeface="Avenir Book" panose="020B0503020203020204" pitchFamily="34" charset="-78"/>
                <a:cs typeface="Avenir Book" panose="020B0503020203020204" pitchFamily="34" charset="-78"/>
              </a:rPr>
              <a:t>; Authoritative data for cs.vu.nl</a:t>
            </a:r>
          </a:p>
          <a:p>
            <a:pPr defTabSz="914400"/>
            <a:r>
              <a:rPr lang="de-DE" sz="1200" dirty="0" smtClean="0">
                <a:solidFill>
                  <a:prstClr val="black"/>
                </a:solidFill>
                <a:latin typeface="Avenir Book" panose="020B0503020203020204" pitchFamily="34" charset="-78"/>
                <a:cs typeface="Avenir Book" panose="020B0503020203020204" pitchFamily="34" charset="-78"/>
              </a:rPr>
              <a:t>cs.vu.nl</a:t>
            </a:r>
            <a:r>
              <a:rPr lang="de-DE" sz="1200" dirty="0" smtClean="0">
                <a:solidFill>
                  <a:prstClr val="black"/>
                </a:solidFill>
                <a:latin typeface="Avenir Book" panose="020B0503020203020204" pitchFamily="34" charset="-78"/>
                <a:cs typeface="Avenir Book" panose="020B0503020203020204" pitchFamily="34" charset="-78"/>
              </a:rPr>
              <a:t>.	</a:t>
            </a:r>
            <a:r>
              <a:rPr lang="de-DE" sz="1200" dirty="0" smtClean="0">
                <a:solidFill>
                  <a:prstClr val="black"/>
                </a:solidFill>
                <a:latin typeface="Avenir Book" panose="020B0503020203020204" pitchFamily="34" charset="-78"/>
                <a:cs typeface="Avenir Book" panose="020B0503020203020204" pitchFamily="34" charset="-78"/>
              </a:rPr>
              <a:t>86400	IN	MX	1 zephyr</a:t>
            </a:r>
          </a:p>
          <a:p>
            <a:pPr defTabSz="914400"/>
            <a:r>
              <a:rPr lang="en-US" sz="1200" dirty="0" smtClean="0">
                <a:solidFill>
                  <a:prstClr val="black"/>
                </a:solidFill>
                <a:latin typeface="Avenir Book" panose="020B0503020203020204" pitchFamily="34" charset="-78"/>
                <a:cs typeface="Avenir Book" panose="020B0503020203020204" pitchFamily="34" charset="-78"/>
              </a:rPr>
              <a:t>cs.vu.nl.	86400	IN	MX	2 top</a:t>
            </a:r>
          </a:p>
          <a:p>
            <a:pPr defTabSz="914400"/>
            <a:r>
              <a:rPr lang="en-US" sz="1200" dirty="0" smtClean="0">
                <a:solidFill>
                  <a:prstClr val="black"/>
                </a:solidFill>
                <a:latin typeface="Avenir Book" panose="020B0503020203020204" pitchFamily="34" charset="-78"/>
                <a:cs typeface="Avenir Book" panose="020B0503020203020204" pitchFamily="34" charset="-78"/>
              </a:rPr>
              <a:t>cs.vu.nl.	86400	IN	NS	star</a:t>
            </a:r>
          </a:p>
          <a:p>
            <a:pPr defTabSz="914400"/>
            <a:endParaRPr lang="en-US" sz="1200" dirty="0" smtClean="0">
              <a:solidFill>
                <a:prstClr val="black"/>
              </a:solidFill>
              <a:latin typeface="Avenir Book" panose="020B0503020203020204" pitchFamily="34" charset="-78"/>
              <a:cs typeface="Avenir Book" panose="020B0503020203020204" pitchFamily="34" charset="-78"/>
            </a:endParaRPr>
          </a:p>
          <a:p>
            <a:pPr defTabSz="914400"/>
            <a:r>
              <a:rPr lang="en-US" sz="1200" dirty="0" smtClean="0">
                <a:solidFill>
                  <a:prstClr val="black"/>
                </a:solidFill>
                <a:latin typeface="Avenir Book" panose="020B0503020203020204" pitchFamily="34" charset="-78"/>
                <a:cs typeface="Avenir Book" panose="020B0503020203020204" pitchFamily="34" charset="-78"/>
              </a:rPr>
              <a:t>star	86400	IN	A	130.37.56.205</a:t>
            </a:r>
          </a:p>
          <a:p>
            <a:pPr defTabSz="914400"/>
            <a:r>
              <a:rPr lang="en-US" sz="1200" dirty="0" smtClean="0">
                <a:solidFill>
                  <a:prstClr val="black"/>
                </a:solidFill>
                <a:latin typeface="Avenir Book" panose="020B0503020203020204" pitchFamily="34" charset="-78"/>
                <a:cs typeface="Avenir Book" panose="020B0503020203020204" pitchFamily="34" charset="-78"/>
              </a:rPr>
              <a:t>zephyr	86400	IN	A	130.37.20.10</a:t>
            </a:r>
          </a:p>
          <a:p>
            <a:pPr defTabSz="914400"/>
            <a:r>
              <a:rPr lang="en-US" sz="1200" dirty="0" smtClean="0">
                <a:solidFill>
                  <a:prstClr val="black"/>
                </a:solidFill>
                <a:latin typeface="Avenir Book" panose="020B0503020203020204" pitchFamily="34" charset="-78"/>
                <a:cs typeface="Avenir Book" panose="020B0503020203020204" pitchFamily="34" charset="-78"/>
              </a:rPr>
              <a:t>top	86400	IN	A	130.37.20.11</a:t>
            </a:r>
          </a:p>
          <a:p>
            <a:pPr defTabSz="914400"/>
            <a:r>
              <a:rPr lang="en-US" sz="1200" dirty="0" smtClean="0">
                <a:solidFill>
                  <a:prstClr val="black"/>
                </a:solidFill>
                <a:latin typeface="Avenir Book" panose="020B0503020203020204" pitchFamily="34" charset="-78"/>
                <a:cs typeface="Avenir Book" panose="020B0503020203020204" pitchFamily="34" charset="-78"/>
              </a:rPr>
              <a:t>www	86400	IN	CNAME	star.cs.vu.nl</a:t>
            </a:r>
          </a:p>
          <a:p>
            <a:pPr defTabSz="914400"/>
            <a:r>
              <a:rPr lang="en-US" sz="1200" dirty="0" smtClean="0">
                <a:solidFill>
                  <a:prstClr val="black"/>
                </a:solidFill>
                <a:latin typeface="Avenir Book" panose="020B0503020203020204" pitchFamily="34" charset="-78"/>
                <a:cs typeface="Avenir Book" panose="020B0503020203020204" pitchFamily="34" charset="-78"/>
              </a:rPr>
              <a:t>ftp	86400	IN	CNAME	zephyr.cs.vu.nl</a:t>
            </a:r>
          </a:p>
          <a:p>
            <a:pPr defTabSz="914400"/>
            <a:endParaRPr lang="en-US" sz="1200" dirty="0" smtClean="0">
              <a:solidFill>
                <a:prstClr val="black"/>
              </a:solidFill>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3925280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08588B2-F267-5D46-821D-D0D5A216E8F9}"/>
              </a:ext>
            </a:extLst>
          </p:cNvPr>
          <p:cNvSpPr txBox="1">
            <a:spLocks noChangeArrowheads="1"/>
          </p:cNvSpPr>
          <p:nvPr/>
        </p:nvSpPr>
        <p:spPr>
          <a:xfrm>
            <a:off x="581892" y="253578"/>
            <a:ext cx="10897984"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DNS:</a:t>
            </a:r>
            <a:r>
              <a:rPr kumimoji="0" lang="en-US" altLang="en-US" sz="32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Distributed </a:t>
            </a:r>
            <a:r>
              <a:rPr lang="en-US" altLang="en-US" sz="32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D</a:t>
            </a:r>
            <a:r>
              <a:rPr kumimoji="0" lang="en-US" altLang="en-US" sz="3200" b="0" i="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atabase</a:t>
            </a:r>
            <a:r>
              <a:rPr kumimoji="0" lang="en-US" altLang="en-US" sz="32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Storing </a:t>
            </a:r>
            <a:r>
              <a:rPr lang="en-US" altLang="en-US" sz="32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R</a:t>
            </a:r>
            <a:r>
              <a:rPr kumimoji="0" lang="en-US" altLang="en-US" sz="3200" b="0" i="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esource</a:t>
            </a:r>
            <a:r>
              <a:rPr kumimoji="0" lang="en-US" altLang="en-US" sz="32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lang="en-US" altLang="en-US" sz="32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R</a:t>
            </a:r>
            <a:r>
              <a:rPr kumimoji="0" lang="en-US" altLang="en-US" sz="3200" b="0" i="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ecords</a:t>
            </a:r>
            <a:r>
              <a:rPr kumimoji="0" lang="en-US" altLang="en-US" sz="32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sz="3200" b="0" i="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(RR)</a:t>
            </a:r>
          </a:p>
        </p:txBody>
      </p:sp>
      <p:sp>
        <p:nvSpPr>
          <p:cNvPr id="7" name="Text Box 6">
            <a:extLst>
              <a:ext uri="{FF2B5EF4-FFF2-40B4-BE49-F238E27FC236}">
                <a16:creationId xmlns:a16="http://schemas.microsoft.com/office/drawing/2014/main" id="{D7409DB2-6342-834D-ABB2-A1B3DA3A957D}"/>
              </a:ext>
            </a:extLst>
          </p:cNvPr>
          <p:cNvSpPr txBox="1">
            <a:spLocks noChangeArrowheads="1"/>
          </p:cNvSpPr>
          <p:nvPr/>
        </p:nvSpPr>
        <p:spPr bwMode="auto">
          <a:xfrm>
            <a:off x="2659064" y="767928"/>
            <a:ext cx="6332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RR format: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 value, type, </a:t>
            </a:r>
            <a:r>
              <a:rPr kumimoji="0" lang="en-US" altLang="en-US" sz="2400" b="0"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ttl</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Rectangle 9">
            <a:extLst>
              <a:ext uri="{FF2B5EF4-FFF2-40B4-BE49-F238E27FC236}">
                <a16:creationId xmlns:a16="http://schemas.microsoft.com/office/drawing/2014/main" id="{133ECBD3-7BA2-AC4D-ADED-9C9DE52EAD44}"/>
              </a:ext>
            </a:extLst>
          </p:cNvPr>
          <p:cNvSpPr>
            <a:spLocks noChangeArrowheads="1"/>
          </p:cNvSpPr>
          <p:nvPr/>
        </p:nvSpPr>
        <p:spPr bwMode="auto">
          <a:xfrm>
            <a:off x="430663" y="1842753"/>
            <a:ext cx="5855837"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type=CNAME</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rPr>
              <a:t>name </a:t>
            </a: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is alias name for some “</a:t>
            </a:r>
            <a:r>
              <a:rPr kumimoji="0" lang="en-US" altLang="ja-JP"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canonical” (the real) name</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smtClean="0">
                <a:ln>
                  <a:noFill/>
                </a:ln>
                <a:solidFill>
                  <a:prstClr val="black"/>
                </a:solidFill>
                <a:effectLst/>
                <a:uLnTx/>
                <a:uFillTx/>
                <a:latin typeface="Courier" pitchFamily="2" charset="0"/>
              </a:rPr>
              <a:t>value </a:t>
            </a: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is canonical name</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ndParaRPr>
          </a:p>
        </p:txBody>
      </p:sp>
      <p:sp>
        <p:nvSpPr>
          <p:cNvPr id="10" name="Rectangle 10">
            <a:extLst>
              <a:ext uri="{FF2B5EF4-FFF2-40B4-BE49-F238E27FC236}">
                <a16:creationId xmlns:a16="http://schemas.microsoft.com/office/drawing/2014/main" id="{B62233DC-6662-1844-8E5F-FDE264813A85}"/>
              </a:ext>
            </a:extLst>
          </p:cNvPr>
          <p:cNvSpPr>
            <a:spLocks noChangeArrowheads="1"/>
          </p:cNvSpPr>
          <p:nvPr/>
        </p:nvSpPr>
        <p:spPr bwMode="auto">
          <a:xfrm>
            <a:off x="521271" y="3935322"/>
            <a:ext cx="5509613"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type=MX</a:t>
            </a:r>
          </a:p>
          <a:p>
            <a:pPr indent="-285750" defTabSz="914400">
              <a:buClr>
                <a:srgbClr val="000099"/>
              </a:buClr>
              <a:buFont typeface="Wingdings"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ourier" pitchFamily="2" charset="0"/>
              </a:rPr>
              <a:t>value</a:t>
            </a:r>
            <a:r>
              <a:rPr kumimoji="0" lang="en-US" altLang="en-US" sz="2400" b="0" i="0" u="none" strike="noStrike" kern="1200" cap="none" spc="0" normalizeH="0" baseline="0" noProof="0" dirty="0">
                <a:ln>
                  <a:noFill/>
                </a:ln>
                <a:solidFill>
                  <a:prstClr val="black"/>
                </a:solidFill>
                <a:effectLst/>
                <a:uLnTx/>
                <a:uFillTx/>
                <a:latin typeface="Calibri" panose="020F0502020204030204"/>
              </a:rPr>
              <a:t> </a:t>
            </a: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is name of SMTP mail server associated with </a:t>
            </a:r>
            <a:r>
              <a:rPr kumimoji="0" lang="en-US" altLang="en-US" sz="2400" b="0" i="0" u="none" strike="noStrike" kern="1200" cap="none" spc="0" normalizeH="0" baseline="0" noProof="0" dirty="0">
                <a:ln>
                  <a:noFill/>
                </a:ln>
                <a:solidFill>
                  <a:prstClr val="black"/>
                </a:solidFill>
                <a:effectLst/>
                <a:uLnTx/>
                <a:uFillTx/>
                <a:latin typeface="Courier" pitchFamily="2" charset="0"/>
              </a:rPr>
              <a:t>name</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ndParaRPr>
          </a:p>
        </p:txBody>
      </p:sp>
      <p:sp>
        <p:nvSpPr>
          <p:cNvPr id="11" name="Rectangle 10">
            <a:extLst>
              <a:ext uri="{FF2B5EF4-FFF2-40B4-BE49-F238E27FC236}">
                <a16:creationId xmlns:a16="http://schemas.microsoft.com/office/drawing/2014/main" id="{3434497C-A235-8C46-8A1B-FDC4DB9ACC31}"/>
              </a:ext>
            </a:extLst>
          </p:cNvPr>
          <p:cNvSpPr/>
          <p:nvPr/>
        </p:nvSpPr>
        <p:spPr>
          <a:xfrm>
            <a:off x="731520" y="177800"/>
            <a:ext cx="10673541" cy="11557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p:cNvSpPr txBox="1"/>
          <p:nvPr/>
        </p:nvSpPr>
        <p:spPr>
          <a:xfrm>
            <a:off x="6391805" y="2353536"/>
            <a:ext cx="4883068" cy="2123658"/>
          </a:xfrm>
          <a:prstGeom prst="rect">
            <a:avLst/>
          </a:prstGeom>
          <a:noFill/>
        </p:spPr>
        <p:txBody>
          <a:bodyPr wrap="none" rtlCol="0">
            <a:spAutoFit/>
          </a:bodyPr>
          <a:lstStyle/>
          <a:p>
            <a:pPr defTabSz="914400"/>
            <a:r>
              <a:rPr lang="en-US" sz="1200" dirty="0" smtClean="0">
                <a:solidFill>
                  <a:prstClr val="black"/>
                </a:solidFill>
                <a:latin typeface="Avenir Book" panose="020B0503020203020204" pitchFamily="34" charset="-78"/>
                <a:cs typeface="Avenir Book" panose="020B0503020203020204" pitchFamily="34" charset="-78"/>
              </a:rPr>
              <a:t>; Authoritative data for cs.vu.nl</a:t>
            </a:r>
          </a:p>
          <a:p>
            <a:pPr defTabSz="914400"/>
            <a:r>
              <a:rPr lang="de-DE" sz="1200" dirty="0" smtClean="0">
                <a:solidFill>
                  <a:prstClr val="black"/>
                </a:solidFill>
                <a:latin typeface="Avenir Book" panose="020B0503020203020204" pitchFamily="34" charset="-78"/>
                <a:cs typeface="Avenir Book" panose="020B0503020203020204" pitchFamily="34" charset="-78"/>
              </a:rPr>
              <a:t>cs.vu.nl</a:t>
            </a:r>
            <a:r>
              <a:rPr lang="de-DE" sz="1200" dirty="0" smtClean="0">
                <a:solidFill>
                  <a:prstClr val="black"/>
                </a:solidFill>
                <a:latin typeface="Avenir Book" panose="020B0503020203020204" pitchFamily="34" charset="-78"/>
                <a:cs typeface="Avenir Book" panose="020B0503020203020204" pitchFamily="34" charset="-78"/>
              </a:rPr>
              <a:t>.	</a:t>
            </a:r>
            <a:r>
              <a:rPr lang="de-DE" sz="1200" dirty="0" smtClean="0">
                <a:solidFill>
                  <a:prstClr val="black"/>
                </a:solidFill>
                <a:latin typeface="Avenir Book" panose="020B0503020203020204" pitchFamily="34" charset="-78"/>
                <a:cs typeface="Avenir Book" panose="020B0503020203020204" pitchFamily="34" charset="-78"/>
              </a:rPr>
              <a:t>86400	IN	MX	1 zephyr</a:t>
            </a:r>
          </a:p>
          <a:p>
            <a:pPr defTabSz="914400"/>
            <a:r>
              <a:rPr lang="en-US" sz="1200" dirty="0" smtClean="0">
                <a:solidFill>
                  <a:prstClr val="black"/>
                </a:solidFill>
                <a:latin typeface="Avenir Book" panose="020B0503020203020204" pitchFamily="34" charset="-78"/>
                <a:cs typeface="Avenir Book" panose="020B0503020203020204" pitchFamily="34" charset="-78"/>
              </a:rPr>
              <a:t>cs.vu.nl.	86400	IN	MX	2 top</a:t>
            </a:r>
          </a:p>
          <a:p>
            <a:pPr defTabSz="914400"/>
            <a:r>
              <a:rPr lang="en-US" sz="1200" dirty="0" smtClean="0">
                <a:solidFill>
                  <a:prstClr val="black"/>
                </a:solidFill>
                <a:latin typeface="Avenir Book" panose="020B0503020203020204" pitchFamily="34" charset="-78"/>
                <a:cs typeface="Avenir Book" panose="020B0503020203020204" pitchFamily="34" charset="-78"/>
              </a:rPr>
              <a:t>cs.vu.nl.	86400	IN	NS	star</a:t>
            </a:r>
          </a:p>
          <a:p>
            <a:pPr defTabSz="914400"/>
            <a:endParaRPr lang="en-US" sz="1200" dirty="0" smtClean="0">
              <a:solidFill>
                <a:prstClr val="black"/>
              </a:solidFill>
              <a:latin typeface="Avenir Book" panose="020B0503020203020204" pitchFamily="34" charset="-78"/>
              <a:cs typeface="Avenir Book" panose="020B0503020203020204" pitchFamily="34" charset="-78"/>
            </a:endParaRPr>
          </a:p>
          <a:p>
            <a:pPr defTabSz="914400"/>
            <a:r>
              <a:rPr lang="en-US" sz="1200" dirty="0" smtClean="0">
                <a:solidFill>
                  <a:prstClr val="black"/>
                </a:solidFill>
                <a:latin typeface="Avenir Book" panose="020B0503020203020204" pitchFamily="34" charset="-78"/>
                <a:cs typeface="Avenir Book" panose="020B0503020203020204" pitchFamily="34" charset="-78"/>
              </a:rPr>
              <a:t>star	86400	IN	A	130.37.56.205</a:t>
            </a:r>
          </a:p>
          <a:p>
            <a:pPr defTabSz="914400"/>
            <a:r>
              <a:rPr lang="en-US" sz="1200" dirty="0" smtClean="0">
                <a:solidFill>
                  <a:prstClr val="black"/>
                </a:solidFill>
                <a:latin typeface="Avenir Book" panose="020B0503020203020204" pitchFamily="34" charset="-78"/>
                <a:cs typeface="Avenir Book" panose="020B0503020203020204" pitchFamily="34" charset="-78"/>
              </a:rPr>
              <a:t>zephyr	86400	IN	A	130.37.20.10</a:t>
            </a:r>
          </a:p>
          <a:p>
            <a:pPr defTabSz="914400"/>
            <a:r>
              <a:rPr lang="en-US" sz="1200" dirty="0" smtClean="0">
                <a:solidFill>
                  <a:prstClr val="black"/>
                </a:solidFill>
                <a:latin typeface="Avenir Book" panose="020B0503020203020204" pitchFamily="34" charset="-78"/>
                <a:cs typeface="Avenir Book" panose="020B0503020203020204" pitchFamily="34" charset="-78"/>
              </a:rPr>
              <a:t>top	86400	IN	A	130.37.20.11</a:t>
            </a:r>
          </a:p>
          <a:p>
            <a:pPr defTabSz="914400"/>
            <a:r>
              <a:rPr lang="en-US" sz="1200" dirty="0" smtClean="0">
                <a:solidFill>
                  <a:prstClr val="black"/>
                </a:solidFill>
                <a:latin typeface="Avenir Book" panose="020B0503020203020204" pitchFamily="34" charset="-78"/>
                <a:cs typeface="Avenir Book" panose="020B0503020203020204" pitchFamily="34" charset="-78"/>
              </a:rPr>
              <a:t>www	86400	IN	CNAME	star.cs.vu.nl</a:t>
            </a:r>
          </a:p>
          <a:p>
            <a:pPr defTabSz="914400"/>
            <a:r>
              <a:rPr lang="en-US" sz="1200" dirty="0" smtClean="0">
                <a:solidFill>
                  <a:prstClr val="black"/>
                </a:solidFill>
                <a:latin typeface="Avenir Book" panose="020B0503020203020204" pitchFamily="34" charset="-78"/>
                <a:cs typeface="Avenir Book" panose="020B0503020203020204" pitchFamily="34" charset="-78"/>
              </a:rPr>
              <a:t>ftp	86400	IN	CNAME	zephyr.cs.vu.nl</a:t>
            </a:r>
          </a:p>
          <a:p>
            <a:pPr defTabSz="914400"/>
            <a:endParaRPr lang="en-US" sz="1200" dirty="0" smtClean="0">
              <a:solidFill>
                <a:prstClr val="black"/>
              </a:solidFill>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12435295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C9A6680-5220-C94B-B54B-8246CBDC5236}"/>
              </a:ext>
            </a:extLst>
          </p:cNvPr>
          <p:cNvGrpSpPr/>
          <p:nvPr/>
        </p:nvGrpSpPr>
        <p:grpSpPr>
          <a:xfrm>
            <a:off x="7148399" y="682545"/>
            <a:ext cx="3671888" cy="4505323"/>
            <a:chOff x="6272212" y="1937767"/>
            <a:chExt cx="3671888" cy="4505323"/>
          </a:xfrm>
        </p:grpSpPr>
        <p:sp>
          <p:nvSpPr>
            <p:cNvPr id="13" name="Rectangle 12">
              <a:extLst>
                <a:ext uri="{FF2B5EF4-FFF2-40B4-BE49-F238E27FC236}">
                  <a16:creationId xmlns:a16="http://schemas.microsoft.com/office/drawing/2014/main" id="{99BE727C-D65D-1B40-96AC-483DEC4F567E}"/>
                </a:ext>
              </a:extLst>
            </p:cNvPr>
            <p:cNvSpPr>
              <a:spLocks noChangeArrowheads="1"/>
            </p:cNvSpPr>
            <p:nvPr/>
          </p:nvSpPr>
          <p:spPr bwMode="auto">
            <a:xfrm>
              <a:off x="6297612" y="2339402"/>
              <a:ext cx="3614738" cy="4103688"/>
            </a:xfrm>
            <a:prstGeom prst="rect">
              <a:avLst/>
            </a:prstGeom>
            <a:solidFill>
              <a:schemeClr val="bg1"/>
            </a:solidFill>
            <a:ln w="19050">
              <a:solidFill>
                <a:schemeClr val="tx1"/>
              </a:solidFill>
              <a:miter lim="800000"/>
              <a:headEnd/>
              <a:tailEnd/>
            </a:ln>
            <a:effectLst>
              <a:outerShdw blurRad="50800" dist="38100" dir="18900000" sx="101000" sy="101000" algn="bl" rotWithShape="0">
                <a:srgbClr val="0000A3">
                  <a:alpha val="40000"/>
                </a:srgb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 name="Line 13">
              <a:extLst>
                <a:ext uri="{FF2B5EF4-FFF2-40B4-BE49-F238E27FC236}">
                  <a16:creationId xmlns:a16="http://schemas.microsoft.com/office/drawing/2014/main" id="{D3137C12-F806-3641-A910-12D839D30810}"/>
                </a:ext>
              </a:extLst>
            </p:cNvPr>
            <p:cNvSpPr>
              <a:spLocks noChangeShapeType="1"/>
            </p:cNvSpPr>
            <p:nvPr/>
          </p:nvSpPr>
          <p:spPr bwMode="auto">
            <a:xfrm>
              <a:off x="6286500" y="57668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 name="Line 14">
              <a:extLst>
                <a:ext uri="{FF2B5EF4-FFF2-40B4-BE49-F238E27FC236}">
                  <a16:creationId xmlns:a16="http://schemas.microsoft.com/office/drawing/2014/main" id="{EDBF86F0-1464-CB44-8885-0806AB78A64D}"/>
                </a:ext>
              </a:extLst>
            </p:cNvPr>
            <p:cNvSpPr>
              <a:spLocks noChangeShapeType="1"/>
            </p:cNvSpPr>
            <p:nvPr/>
          </p:nvSpPr>
          <p:spPr bwMode="auto">
            <a:xfrm>
              <a:off x="6297612" y="50810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6" name="Line 15">
              <a:extLst>
                <a:ext uri="{FF2B5EF4-FFF2-40B4-BE49-F238E27FC236}">
                  <a16:creationId xmlns:a16="http://schemas.microsoft.com/office/drawing/2014/main" id="{B63A2FA5-43E4-954D-9AB5-1D874BF6FD87}"/>
                </a:ext>
              </a:extLst>
            </p:cNvPr>
            <p:cNvSpPr>
              <a:spLocks noChangeShapeType="1"/>
            </p:cNvSpPr>
            <p:nvPr/>
          </p:nvSpPr>
          <p:spPr bwMode="auto">
            <a:xfrm>
              <a:off x="6286500" y="43952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7" name="Line 16">
              <a:extLst>
                <a:ext uri="{FF2B5EF4-FFF2-40B4-BE49-F238E27FC236}">
                  <a16:creationId xmlns:a16="http://schemas.microsoft.com/office/drawing/2014/main" id="{AAF4D57F-AE3F-9647-BE59-19E830D1D27D}"/>
                </a:ext>
              </a:extLst>
            </p:cNvPr>
            <p:cNvSpPr>
              <a:spLocks noChangeShapeType="1"/>
            </p:cNvSpPr>
            <p:nvPr/>
          </p:nvSpPr>
          <p:spPr bwMode="auto">
            <a:xfrm>
              <a:off x="6286500" y="37205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8" name="Line 17">
              <a:extLst>
                <a:ext uri="{FF2B5EF4-FFF2-40B4-BE49-F238E27FC236}">
                  <a16:creationId xmlns:a16="http://schemas.microsoft.com/office/drawing/2014/main" id="{679A37C6-A060-1A4E-9044-88577B96F0A5}"/>
                </a:ext>
              </a:extLst>
            </p:cNvPr>
            <p:cNvSpPr>
              <a:spLocks noChangeShapeType="1"/>
            </p:cNvSpPr>
            <p:nvPr/>
          </p:nvSpPr>
          <p:spPr bwMode="auto">
            <a:xfrm>
              <a:off x="6284912" y="32633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9" name="Line 18">
              <a:extLst>
                <a:ext uri="{FF2B5EF4-FFF2-40B4-BE49-F238E27FC236}">
                  <a16:creationId xmlns:a16="http://schemas.microsoft.com/office/drawing/2014/main" id="{673541D1-57E3-2945-9429-F011927643EA}"/>
                </a:ext>
              </a:extLst>
            </p:cNvPr>
            <p:cNvSpPr>
              <a:spLocks noChangeShapeType="1"/>
            </p:cNvSpPr>
            <p:nvPr/>
          </p:nvSpPr>
          <p:spPr bwMode="auto">
            <a:xfrm>
              <a:off x="6272212" y="281247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 name="Line 19">
              <a:extLst>
                <a:ext uri="{FF2B5EF4-FFF2-40B4-BE49-F238E27FC236}">
                  <a16:creationId xmlns:a16="http://schemas.microsoft.com/office/drawing/2014/main" id="{54CFADCD-AE37-1644-BF88-67FE47DB3E96}"/>
                </a:ext>
              </a:extLst>
            </p:cNvPr>
            <p:cNvSpPr>
              <a:spLocks noChangeShapeType="1"/>
            </p:cNvSpPr>
            <p:nvPr/>
          </p:nvSpPr>
          <p:spPr bwMode="auto">
            <a:xfrm>
              <a:off x="8104187" y="2350514"/>
              <a:ext cx="3175" cy="13604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 name="Text Box 20">
              <a:extLst>
                <a:ext uri="{FF2B5EF4-FFF2-40B4-BE49-F238E27FC236}">
                  <a16:creationId xmlns:a16="http://schemas.microsoft.com/office/drawing/2014/main" id="{3D1A7AB7-6B0B-CF47-A475-00A1549B5634}"/>
                </a:ext>
              </a:extLst>
            </p:cNvPr>
            <p:cNvSpPr txBox="1">
              <a:spLocks noChangeArrowheads="1"/>
            </p:cNvSpPr>
            <p:nvPr/>
          </p:nvSpPr>
          <p:spPr bwMode="auto">
            <a:xfrm>
              <a:off x="6542087" y="2410839"/>
              <a:ext cx="13724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identification</a:t>
              </a:r>
            </a:p>
          </p:txBody>
        </p:sp>
        <p:sp>
          <p:nvSpPr>
            <p:cNvPr id="22" name="Text Box 21">
              <a:extLst>
                <a:ext uri="{FF2B5EF4-FFF2-40B4-BE49-F238E27FC236}">
                  <a16:creationId xmlns:a16="http://schemas.microsoft.com/office/drawing/2014/main" id="{F6CD8852-97C9-AA40-BE0D-939C3F2037C6}"/>
                </a:ext>
              </a:extLst>
            </p:cNvPr>
            <p:cNvSpPr txBox="1">
              <a:spLocks noChangeArrowheads="1"/>
            </p:cNvSpPr>
            <p:nvPr/>
          </p:nvSpPr>
          <p:spPr bwMode="auto">
            <a:xfrm>
              <a:off x="8666162" y="2410839"/>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flags</a:t>
              </a:r>
            </a:p>
          </p:txBody>
        </p:sp>
        <p:sp>
          <p:nvSpPr>
            <p:cNvPr id="23" name="Text Box 22">
              <a:extLst>
                <a:ext uri="{FF2B5EF4-FFF2-40B4-BE49-F238E27FC236}">
                  <a16:creationId xmlns:a16="http://schemas.microsoft.com/office/drawing/2014/main" id="{8E843694-5A82-3146-BF88-2166E2F008E6}"/>
                </a:ext>
              </a:extLst>
            </p:cNvPr>
            <p:cNvSpPr txBox="1">
              <a:spLocks noChangeArrowheads="1"/>
            </p:cNvSpPr>
            <p:nvPr/>
          </p:nvSpPr>
          <p:spPr bwMode="auto">
            <a:xfrm>
              <a:off x="6573837" y="2868039"/>
              <a:ext cx="12378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 questions</a:t>
              </a:r>
            </a:p>
          </p:txBody>
        </p:sp>
        <p:sp>
          <p:nvSpPr>
            <p:cNvPr id="24" name="Text Box 23">
              <a:extLst>
                <a:ext uri="{FF2B5EF4-FFF2-40B4-BE49-F238E27FC236}">
                  <a16:creationId xmlns:a16="http://schemas.microsoft.com/office/drawing/2014/main" id="{647BB3F6-ABB6-7745-BEE2-09BC405C08B2}"/>
                </a:ext>
              </a:extLst>
            </p:cNvPr>
            <p:cNvSpPr txBox="1">
              <a:spLocks noChangeArrowheads="1"/>
            </p:cNvSpPr>
            <p:nvPr/>
          </p:nvSpPr>
          <p:spPr bwMode="auto">
            <a:xfrm>
              <a:off x="6457950" y="3879277"/>
              <a:ext cx="3278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questions (variable # of questions)</a:t>
              </a:r>
            </a:p>
          </p:txBody>
        </p:sp>
        <p:sp>
          <p:nvSpPr>
            <p:cNvPr id="25" name="Text Box 26">
              <a:extLst>
                <a:ext uri="{FF2B5EF4-FFF2-40B4-BE49-F238E27FC236}">
                  <a16:creationId xmlns:a16="http://schemas.microsoft.com/office/drawing/2014/main" id="{43C35098-F1D5-F844-AD59-9E1AB2E6B0E1}"/>
                </a:ext>
              </a:extLst>
            </p:cNvPr>
            <p:cNvSpPr txBox="1">
              <a:spLocks noChangeArrowheads="1"/>
            </p:cNvSpPr>
            <p:nvPr/>
          </p:nvSpPr>
          <p:spPr bwMode="auto">
            <a:xfrm>
              <a:off x="8167687" y="3323652"/>
              <a:ext cx="1671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 additional RRs</a:t>
              </a:r>
            </a:p>
          </p:txBody>
        </p:sp>
        <p:sp>
          <p:nvSpPr>
            <p:cNvPr id="26" name="Text Box 27">
              <a:extLst>
                <a:ext uri="{FF2B5EF4-FFF2-40B4-BE49-F238E27FC236}">
                  <a16:creationId xmlns:a16="http://schemas.microsoft.com/office/drawing/2014/main" id="{C77DED5D-F85E-BD49-A1EA-E279AC50D936}"/>
                </a:ext>
              </a:extLst>
            </p:cNvPr>
            <p:cNvSpPr txBox="1">
              <a:spLocks noChangeArrowheads="1"/>
            </p:cNvSpPr>
            <p:nvPr/>
          </p:nvSpPr>
          <p:spPr bwMode="auto">
            <a:xfrm>
              <a:off x="6415087" y="3325239"/>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 authority RRs</a:t>
              </a:r>
            </a:p>
          </p:txBody>
        </p:sp>
        <p:sp>
          <p:nvSpPr>
            <p:cNvPr id="27" name="Text Box 28">
              <a:extLst>
                <a:ext uri="{FF2B5EF4-FFF2-40B4-BE49-F238E27FC236}">
                  <a16:creationId xmlns:a16="http://schemas.microsoft.com/office/drawing/2014/main" id="{570DB478-D786-3F43-96D9-4A3EFE52D168}"/>
                </a:ext>
              </a:extLst>
            </p:cNvPr>
            <p:cNvSpPr txBox="1">
              <a:spLocks noChangeArrowheads="1"/>
            </p:cNvSpPr>
            <p:nvPr/>
          </p:nvSpPr>
          <p:spPr bwMode="auto">
            <a:xfrm>
              <a:off x="8266112" y="2877564"/>
              <a:ext cx="1382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 answer RRs</a:t>
              </a:r>
            </a:p>
          </p:txBody>
        </p:sp>
        <p:sp>
          <p:nvSpPr>
            <p:cNvPr id="28" name="Text Box 30">
              <a:extLst>
                <a:ext uri="{FF2B5EF4-FFF2-40B4-BE49-F238E27FC236}">
                  <a16:creationId xmlns:a16="http://schemas.microsoft.com/office/drawing/2014/main" id="{EC9CAD9A-2ACC-E841-964A-C51614A31DF5}"/>
                </a:ext>
              </a:extLst>
            </p:cNvPr>
            <p:cNvSpPr txBox="1">
              <a:spLocks noChangeArrowheads="1"/>
            </p:cNvSpPr>
            <p:nvPr/>
          </p:nvSpPr>
          <p:spPr bwMode="auto">
            <a:xfrm>
              <a:off x="6765925" y="4563489"/>
              <a:ext cx="2690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answers (variable # of RRs)</a:t>
              </a:r>
            </a:p>
          </p:txBody>
        </p:sp>
        <p:sp>
          <p:nvSpPr>
            <p:cNvPr id="29" name="Text Box 31">
              <a:extLst>
                <a:ext uri="{FF2B5EF4-FFF2-40B4-BE49-F238E27FC236}">
                  <a16:creationId xmlns:a16="http://schemas.microsoft.com/office/drawing/2014/main" id="{C50AEEC2-E934-374F-AD10-414E9A36FC33}"/>
                </a:ext>
              </a:extLst>
            </p:cNvPr>
            <p:cNvSpPr txBox="1">
              <a:spLocks noChangeArrowheads="1"/>
            </p:cNvSpPr>
            <p:nvPr/>
          </p:nvSpPr>
          <p:spPr bwMode="auto">
            <a:xfrm>
              <a:off x="6796087" y="5249289"/>
              <a:ext cx="2714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authority (variable # of RRs)</a:t>
              </a:r>
            </a:p>
          </p:txBody>
        </p:sp>
        <p:sp>
          <p:nvSpPr>
            <p:cNvPr id="30" name="Text Box 32">
              <a:extLst>
                <a:ext uri="{FF2B5EF4-FFF2-40B4-BE49-F238E27FC236}">
                  <a16:creationId xmlns:a16="http://schemas.microsoft.com/office/drawing/2014/main" id="{0F454706-890A-194D-A8B9-1F027F5A53E2}"/>
                </a:ext>
              </a:extLst>
            </p:cNvPr>
            <p:cNvSpPr txBox="1">
              <a:spLocks noChangeArrowheads="1"/>
            </p:cNvSpPr>
            <p:nvPr/>
          </p:nvSpPr>
          <p:spPr bwMode="auto">
            <a:xfrm>
              <a:off x="6492875" y="5916039"/>
              <a:ext cx="3186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additional info (variable # of RRs)</a:t>
              </a:r>
            </a:p>
          </p:txBody>
        </p:sp>
        <p:grpSp>
          <p:nvGrpSpPr>
            <p:cNvPr id="31" name="Group 60">
              <a:extLst>
                <a:ext uri="{FF2B5EF4-FFF2-40B4-BE49-F238E27FC236}">
                  <a16:creationId xmlns:a16="http://schemas.microsoft.com/office/drawing/2014/main" id="{B20DF2CE-5427-7642-BC04-9D36B08A468C}"/>
                </a:ext>
              </a:extLst>
            </p:cNvPr>
            <p:cNvGrpSpPr>
              <a:grpSpLocks/>
            </p:cNvGrpSpPr>
            <p:nvPr/>
          </p:nvGrpSpPr>
          <p:grpSpPr bwMode="auto">
            <a:xfrm>
              <a:off x="6302375" y="1937767"/>
              <a:ext cx="1747837" cy="276226"/>
              <a:chOff x="2691" y="1194"/>
              <a:chExt cx="1101" cy="174"/>
            </a:xfrm>
          </p:grpSpPr>
          <p:sp>
            <p:nvSpPr>
              <p:cNvPr id="36" name="Text Box 57">
                <a:extLst>
                  <a:ext uri="{FF2B5EF4-FFF2-40B4-BE49-F238E27FC236}">
                    <a16:creationId xmlns:a16="http://schemas.microsoft.com/office/drawing/2014/main" id="{4CC1EC8B-ED8A-534D-B8AB-0E3E39481892}"/>
                  </a:ext>
                </a:extLst>
              </p:cNvPr>
              <p:cNvSpPr txBox="1">
                <a:spLocks noChangeArrowheads="1"/>
              </p:cNvSpPr>
              <p:nvPr/>
            </p:nvSpPr>
            <p:spPr bwMode="auto">
              <a:xfrm>
                <a:off x="3032" y="1194"/>
                <a:ext cx="4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2 bytes</a:t>
                </a:r>
              </a:p>
            </p:txBody>
          </p:sp>
          <p:sp>
            <p:nvSpPr>
              <p:cNvPr id="37" name="Line 58">
                <a:extLst>
                  <a:ext uri="{FF2B5EF4-FFF2-40B4-BE49-F238E27FC236}">
                    <a16:creationId xmlns:a16="http://schemas.microsoft.com/office/drawing/2014/main" id="{FD720698-F5B3-5C47-A102-5E4786459A22}"/>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38" name="Line 59">
                <a:extLst>
                  <a:ext uri="{FF2B5EF4-FFF2-40B4-BE49-F238E27FC236}">
                    <a16:creationId xmlns:a16="http://schemas.microsoft.com/office/drawing/2014/main" id="{5FE43354-E99E-6549-837E-529B4A967BBD}"/>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32" name="Group 61">
              <a:extLst>
                <a:ext uri="{FF2B5EF4-FFF2-40B4-BE49-F238E27FC236}">
                  <a16:creationId xmlns:a16="http://schemas.microsoft.com/office/drawing/2014/main" id="{7B6CBFB9-B999-324E-91C4-CB7BCE5D8665}"/>
                </a:ext>
              </a:extLst>
            </p:cNvPr>
            <p:cNvGrpSpPr>
              <a:grpSpLocks/>
            </p:cNvGrpSpPr>
            <p:nvPr/>
          </p:nvGrpSpPr>
          <p:grpSpPr bwMode="auto">
            <a:xfrm>
              <a:off x="8077200" y="1937767"/>
              <a:ext cx="1747837" cy="276226"/>
              <a:chOff x="2691" y="1194"/>
              <a:chExt cx="1101" cy="174"/>
            </a:xfrm>
          </p:grpSpPr>
          <p:sp>
            <p:nvSpPr>
              <p:cNvPr id="33" name="Text Box 62">
                <a:extLst>
                  <a:ext uri="{FF2B5EF4-FFF2-40B4-BE49-F238E27FC236}">
                    <a16:creationId xmlns:a16="http://schemas.microsoft.com/office/drawing/2014/main" id="{E2F0F997-6116-0C45-BA9F-CBA730A15961}"/>
                  </a:ext>
                </a:extLst>
              </p:cNvPr>
              <p:cNvSpPr txBox="1">
                <a:spLocks noChangeArrowheads="1"/>
              </p:cNvSpPr>
              <p:nvPr/>
            </p:nvSpPr>
            <p:spPr bwMode="auto">
              <a:xfrm>
                <a:off x="3032" y="1194"/>
                <a:ext cx="4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2 bytes</a:t>
                </a:r>
              </a:p>
            </p:txBody>
          </p:sp>
          <p:sp>
            <p:nvSpPr>
              <p:cNvPr id="34" name="Line 63">
                <a:extLst>
                  <a:ext uri="{FF2B5EF4-FFF2-40B4-BE49-F238E27FC236}">
                    <a16:creationId xmlns:a16="http://schemas.microsoft.com/office/drawing/2014/main" id="{17A912FD-E8A8-8442-8F53-5994F27165BE}"/>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35" name="Line 64">
                <a:extLst>
                  <a:ext uri="{FF2B5EF4-FFF2-40B4-BE49-F238E27FC236}">
                    <a16:creationId xmlns:a16="http://schemas.microsoft.com/office/drawing/2014/main" id="{07B7A39C-E852-2B4C-941E-0B488FF8CD3B}"/>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sp>
        <p:nvSpPr>
          <p:cNvPr id="39" name="Rectangle 3">
            <a:extLst>
              <a:ext uri="{FF2B5EF4-FFF2-40B4-BE49-F238E27FC236}">
                <a16:creationId xmlns:a16="http://schemas.microsoft.com/office/drawing/2014/main" id="{CD167590-D12C-F842-94F3-26CF0F3023F4}"/>
              </a:ext>
            </a:extLst>
          </p:cNvPr>
          <p:cNvSpPr txBox="1">
            <a:spLocks noChangeArrowheads="1"/>
          </p:cNvSpPr>
          <p:nvPr/>
        </p:nvSpPr>
        <p:spPr>
          <a:xfrm>
            <a:off x="897775" y="136335"/>
            <a:ext cx="11064831"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DNS </a:t>
            </a:r>
            <a:r>
              <a:rPr lang="en-US" altLang="en-US" sz="3200" dirty="0">
                <a:solidFill>
                  <a:srgbClr val="CC0000"/>
                </a:solidFill>
                <a:latin typeface="Avenir Book" panose="020B0503020203020204" pitchFamily="34" charset="-78"/>
                <a:ea typeface="ＭＳ Ｐゴシック" panose="020B0600070205080204" pitchFamily="34" charset="-128"/>
                <a:cs typeface="Avenir Book" panose="020B0503020203020204" pitchFamily="34" charset="-78"/>
              </a:rPr>
              <a:t>Q</a:t>
            </a:r>
            <a:r>
              <a:rPr kumimoji="0" lang="en-US" altLang="en-US" sz="3200" b="0" u="none" strike="noStrike" kern="1200" cap="none" spc="0" normalizeH="0" baseline="0" noProof="0" dirty="0" err="1">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uery</a:t>
            </a:r>
            <a:r>
              <a:rPr kumimoji="0" lang="en-US" altLang="en-US" sz="3200" b="0" u="none" strike="noStrike" kern="1200" cap="none" spc="0" normalizeH="0" baseline="0" noProof="0" dirty="0">
                <a:ln>
                  <a:noFill/>
                </a:ln>
                <a:solidFill>
                  <a:srgbClr val="FF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sz="32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and </a:t>
            </a:r>
            <a:r>
              <a:rPr lang="en-US" altLang="en-US" sz="3200" dirty="0">
                <a:solidFill>
                  <a:srgbClr val="CC0000"/>
                </a:solidFill>
                <a:latin typeface="Avenir Book" panose="020B0503020203020204" pitchFamily="34" charset="-78"/>
                <a:ea typeface="ＭＳ Ｐゴシック" panose="020B0600070205080204" pitchFamily="34" charset="-128"/>
                <a:cs typeface="Avenir Book" panose="020B0503020203020204" pitchFamily="34" charset="-78"/>
              </a:rPr>
              <a:t>R</a:t>
            </a:r>
            <a:r>
              <a:rPr kumimoji="0" lang="en-US" altLang="en-US" sz="3200" b="0" u="none" strike="noStrike" kern="1200" cap="none" spc="0" normalizeH="0" baseline="0" noProof="0" dirty="0" err="1">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eply</a:t>
            </a:r>
            <a:r>
              <a:rPr kumimoji="0" lang="en-US" altLang="en-US" sz="32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lang="en-US" altLang="en-US" sz="32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M</a:t>
            </a:r>
            <a:r>
              <a:rPr kumimoji="0" lang="en-US" altLang="en-US" sz="3200" b="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essages</a:t>
            </a:r>
            <a:endParaRPr kumimoji="0" lang="en-US" altLang="en-US" sz="3200"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40" name="Rectangle 4">
            <a:extLst>
              <a:ext uri="{FF2B5EF4-FFF2-40B4-BE49-F238E27FC236}">
                <a16:creationId xmlns:a16="http://schemas.microsoft.com/office/drawing/2014/main" id="{F978C79B-5602-8E43-829C-44002A5A2D5E}"/>
              </a:ext>
            </a:extLst>
          </p:cNvPr>
          <p:cNvSpPr>
            <a:spLocks noChangeArrowheads="1"/>
          </p:cNvSpPr>
          <p:nvPr/>
        </p:nvSpPr>
        <p:spPr bwMode="auto">
          <a:xfrm>
            <a:off x="1928553" y="1139742"/>
            <a:ext cx="5043635" cy="383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1" fontAlgn="auto" latinLnBrk="0" hangingPunct="1">
              <a:lnSpc>
                <a:spcPct val="100000"/>
              </a:lnSpc>
              <a:spcBef>
                <a:spcPts val="0"/>
              </a:spcBef>
              <a:spcAft>
                <a:spcPts val="0"/>
              </a:spcAft>
              <a:buClrTx/>
              <a:buSzTx/>
              <a:buFont typeface="ZapfDingbats" charset="0"/>
              <a:buNone/>
              <a:tabLst/>
              <a:defRPr/>
            </a:pPr>
            <a:r>
              <a:rPr lang="en-US" sz="2800" dirty="0">
                <a:solidFill>
                  <a:prstClr val="black"/>
                </a:solidFill>
                <a:latin typeface="Avenir Book" panose="020B0503020203020204" pitchFamily="34" charset="-78"/>
                <a:ea typeface="ＭＳ Ｐゴシック" charset="0"/>
                <a:cs typeface="Avenir Book" panose="020B0503020203020204" pitchFamily="34" charset="-78"/>
              </a:rPr>
              <a:t>M</a:t>
            </a:r>
            <a:r>
              <a:rPr kumimoji="0" lang="en-US" sz="2800" b="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charset="0"/>
                <a:cs typeface="Avenir Book" panose="020B0503020203020204" pitchFamily="34" charset="-78"/>
              </a:rPr>
              <a:t>essage</a:t>
            </a:r>
            <a:r>
              <a:rPr kumimoji="0" lang="en-US" sz="28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charset="0"/>
                <a:cs typeface="Avenir Book" panose="020B0503020203020204" pitchFamily="34" charset="-78"/>
              </a:rPr>
              <a:t> header:</a:t>
            </a:r>
          </a:p>
          <a:p>
            <a:pPr marL="227013" marR="0" lvl="0" indent="-227013"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lang="en-US" sz="2400" dirty="0">
                <a:solidFill>
                  <a:srgbClr val="000099"/>
                </a:solidFill>
                <a:latin typeface="Avenir Book" panose="020B0503020203020204" pitchFamily="34" charset="-78"/>
                <a:ea typeface="ＭＳ Ｐゴシック" charset="0"/>
                <a:cs typeface="Avenir Book" panose="020B0503020203020204" pitchFamily="34" charset="-78"/>
              </a:rPr>
              <a:t>I</a:t>
            </a:r>
            <a:r>
              <a:rPr kumimoji="0" lang="en-US" sz="2400" b="0" u="none" strike="noStrike" kern="1200" cap="none" spc="0" normalizeH="0" baseline="0" noProof="0" dirty="0" err="1">
                <a:ln>
                  <a:noFill/>
                </a:ln>
                <a:solidFill>
                  <a:srgbClr val="000099"/>
                </a:solidFill>
                <a:effectLst/>
                <a:uLnTx/>
                <a:uFillTx/>
                <a:latin typeface="Avenir Book" panose="020B0503020203020204" pitchFamily="34" charset="-78"/>
                <a:ea typeface="ＭＳ Ｐゴシック" charset="0"/>
                <a:cs typeface="Avenir Book" panose="020B0503020203020204" pitchFamily="34" charset="-78"/>
              </a:rPr>
              <a:t>dentification</a:t>
            </a:r>
            <a:r>
              <a:rPr kumimoji="0" lang="en-US" sz="2400" b="0" u="none" strike="noStrike" kern="1200" cap="none" spc="0" normalizeH="0" baseline="0" noProof="0" dirty="0">
                <a:ln>
                  <a:noFill/>
                </a:ln>
                <a:solidFill>
                  <a:srgbClr val="000099"/>
                </a:solidFill>
                <a:effectLst/>
                <a:uLnTx/>
                <a:uFillTx/>
                <a:latin typeface="Avenir Book" panose="020B0503020203020204" pitchFamily="34" charset="-78"/>
                <a:ea typeface="ＭＳ Ｐゴシック" charset="0"/>
                <a:cs typeface="Avenir Book" panose="020B0503020203020204" pitchFamily="34" charset="-78"/>
              </a:rPr>
              <a:t>:</a:t>
            </a:r>
            <a:r>
              <a:rPr kumimoji="0" lang="en-US" sz="24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charset="0"/>
                <a:cs typeface="Avenir Book" panose="020B0503020203020204" pitchFamily="34" charset="-78"/>
              </a:rPr>
              <a:t> 16 bit # for query, reply to query uses same #</a:t>
            </a:r>
          </a:p>
          <a:p>
            <a:pPr marR="0" lvl="0" algn="l" defTabSz="914400" rtl="0" eaLnBrk="1" fontAlgn="auto" latinLnBrk="0" hangingPunct="1">
              <a:lnSpc>
                <a:spcPct val="100000"/>
              </a:lnSpc>
              <a:spcBef>
                <a:spcPts val="0"/>
              </a:spcBef>
              <a:spcAft>
                <a:spcPts val="0"/>
              </a:spcAft>
              <a:buClr>
                <a:srgbClr val="000099"/>
              </a:buClr>
              <a:buSzPct val="100000"/>
              <a:tabLst/>
              <a:defRPr/>
            </a:pPr>
            <a:endParaRPr lang="en-US" sz="2400" dirty="0">
              <a:solidFill>
                <a:srgbClr val="000099"/>
              </a:solidFill>
              <a:latin typeface="Avenir Book" panose="020B0503020203020204" pitchFamily="34" charset="-78"/>
              <a:ea typeface="ＭＳ Ｐゴシック" charset="0"/>
              <a:cs typeface="Avenir Book" panose="020B0503020203020204" pitchFamily="34" charset="-78"/>
            </a:endParaRPr>
          </a:p>
          <a:p>
            <a:pPr marL="227013" marR="0" lvl="0" indent="-227013"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lang="en-US" sz="2400" dirty="0">
                <a:solidFill>
                  <a:srgbClr val="000099"/>
                </a:solidFill>
                <a:latin typeface="Avenir Book" panose="020B0503020203020204" pitchFamily="34" charset="-78"/>
                <a:ea typeface="ＭＳ Ｐゴシック" charset="0"/>
                <a:cs typeface="Avenir Book" panose="020B0503020203020204" pitchFamily="34" charset="-78"/>
              </a:rPr>
              <a:t>F</a:t>
            </a:r>
            <a:r>
              <a:rPr kumimoji="0" lang="en-US" sz="2400" b="0" u="none" strike="noStrike" kern="1200" cap="none" spc="0" normalizeH="0" baseline="0" noProof="0" dirty="0">
                <a:ln>
                  <a:noFill/>
                </a:ln>
                <a:solidFill>
                  <a:srgbClr val="000099"/>
                </a:solidFill>
                <a:effectLst/>
                <a:uLnTx/>
                <a:uFillTx/>
                <a:latin typeface="Avenir Book" panose="020B0503020203020204" pitchFamily="34" charset="-78"/>
                <a:ea typeface="ＭＳ Ｐゴシック" charset="0"/>
                <a:cs typeface="Avenir Book" panose="020B0503020203020204" pitchFamily="34" charset="-78"/>
              </a:rPr>
              <a:t>lags:</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charset="0"/>
                <a:cs typeface="Avenir Book" panose="020B0503020203020204" pitchFamily="34" charset="-78"/>
              </a:rPr>
              <a:t>Query or reply</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lang="en-US" sz="2400" dirty="0">
                <a:solidFill>
                  <a:prstClr val="black"/>
                </a:solidFill>
                <a:latin typeface="Avenir Book" panose="020B0503020203020204" pitchFamily="34" charset="-78"/>
                <a:ea typeface="ＭＳ Ｐゴシック" charset="0"/>
                <a:cs typeface="Avenir Book" panose="020B0503020203020204" pitchFamily="34" charset="-78"/>
              </a:rPr>
              <a:t>R</a:t>
            </a:r>
            <a:r>
              <a:rPr kumimoji="0" lang="en-US" sz="2400" b="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charset="0"/>
                <a:cs typeface="Avenir Book" panose="020B0503020203020204" pitchFamily="34" charset="-78"/>
              </a:rPr>
              <a:t>ecursion</a:t>
            </a:r>
            <a:r>
              <a:rPr kumimoji="0" lang="en-US" sz="24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charset="0"/>
                <a:cs typeface="Avenir Book" panose="020B0503020203020204" pitchFamily="34" charset="-78"/>
              </a:rPr>
              <a:t> desired </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charset="0"/>
                <a:cs typeface="Avenir Book" panose="020B0503020203020204" pitchFamily="34" charset="-78"/>
              </a:rPr>
              <a:t>Recursion available</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lang="en-US" sz="2400" dirty="0">
                <a:solidFill>
                  <a:prstClr val="black"/>
                </a:solidFill>
                <a:latin typeface="Avenir Book" panose="020B0503020203020204" pitchFamily="34" charset="-78"/>
                <a:ea typeface="ＭＳ Ｐゴシック" charset="0"/>
                <a:cs typeface="Avenir Book" panose="020B0503020203020204" pitchFamily="34" charset="-78"/>
              </a:rPr>
              <a:t>R</a:t>
            </a:r>
            <a:r>
              <a:rPr kumimoji="0" lang="en-US" sz="2400" b="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charset="0"/>
                <a:cs typeface="Avenir Book" panose="020B0503020203020204" pitchFamily="34" charset="-78"/>
              </a:rPr>
              <a:t>eply</a:t>
            </a:r>
            <a:r>
              <a:rPr kumimoji="0" lang="en-US" sz="24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charset="0"/>
                <a:cs typeface="Avenir Book" panose="020B0503020203020204" pitchFamily="34" charset="-78"/>
              </a:rPr>
              <a:t> is authoritative</a:t>
            </a:r>
          </a:p>
        </p:txBody>
      </p:sp>
      <p:sp>
        <p:nvSpPr>
          <p:cNvPr id="41" name="Line 34">
            <a:extLst>
              <a:ext uri="{FF2B5EF4-FFF2-40B4-BE49-F238E27FC236}">
                <a16:creationId xmlns:a16="http://schemas.microsoft.com/office/drawing/2014/main" id="{03A0FB20-73AE-C645-8115-85F6EEA5B5D1}"/>
              </a:ext>
            </a:extLst>
          </p:cNvPr>
          <p:cNvSpPr>
            <a:spLocks noChangeShapeType="1"/>
          </p:cNvSpPr>
          <p:nvPr/>
        </p:nvSpPr>
        <p:spPr bwMode="auto">
          <a:xfrm flipV="1">
            <a:off x="4114800" y="1355641"/>
            <a:ext cx="3374913" cy="412751"/>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2" name="Line 35">
            <a:extLst>
              <a:ext uri="{FF2B5EF4-FFF2-40B4-BE49-F238E27FC236}">
                <a16:creationId xmlns:a16="http://schemas.microsoft.com/office/drawing/2014/main" id="{1A55A89B-1CD7-B54F-863D-E99720E03B7C}"/>
              </a:ext>
            </a:extLst>
          </p:cNvPr>
          <p:cNvSpPr>
            <a:spLocks noChangeShapeType="1"/>
          </p:cNvSpPr>
          <p:nvPr/>
        </p:nvSpPr>
        <p:spPr bwMode="auto">
          <a:xfrm flipV="1">
            <a:off x="3228862" y="1335005"/>
            <a:ext cx="6383337" cy="160983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3572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xEl>
                                              <p:pRg st="1" end="1"/>
                                            </p:txEl>
                                          </p:spTgt>
                                        </p:tgtEl>
                                        <p:attrNameLst>
                                          <p:attrName>style.visibility</p:attrName>
                                        </p:attrNameLst>
                                      </p:cBhvr>
                                      <p:to>
                                        <p:strVal val="visible"/>
                                      </p:to>
                                    </p:set>
                                    <p:animEffect transition="in" filter="dissolve">
                                      <p:cBhvr>
                                        <p:cTn id="7" dur="500"/>
                                        <p:tgtEl>
                                          <p:spTgt spid="40">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
                                            <p:txEl>
                                              <p:pRg st="3" end="3"/>
                                            </p:txEl>
                                          </p:spTgt>
                                        </p:tgtEl>
                                        <p:attrNameLst>
                                          <p:attrName>style.visibility</p:attrName>
                                        </p:attrNameLst>
                                      </p:cBhvr>
                                      <p:to>
                                        <p:strVal val="visible"/>
                                      </p:to>
                                    </p:set>
                                    <p:animEffect transition="in" filter="dissolve">
                                      <p:cBhvr>
                                        <p:cTn id="15" dur="500"/>
                                        <p:tgtEl>
                                          <p:spTgt spid="40">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40">
                                            <p:txEl>
                                              <p:pRg st="4" end="4"/>
                                            </p:txEl>
                                          </p:spTgt>
                                        </p:tgtEl>
                                        <p:attrNameLst>
                                          <p:attrName>style.visibility</p:attrName>
                                        </p:attrNameLst>
                                      </p:cBhvr>
                                      <p:to>
                                        <p:strVal val="visible"/>
                                      </p:to>
                                    </p:set>
                                    <p:animEffect transition="in" filter="dissolve">
                                      <p:cBhvr>
                                        <p:cTn id="18" dur="500"/>
                                        <p:tgtEl>
                                          <p:spTgt spid="40">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40">
                                            <p:txEl>
                                              <p:pRg st="5" end="5"/>
                                            </p:txEl>
                                          </p:spTgt>
                                        </p:tgtEl>
                                        <p:attrNameLst>
                                          <p:attrName>style.visibility</p:attrName>
                                        </p:attrNameLst>
                                      </p:cBhvr>
                                      <p:to>
                                        <p:strVal val="visible"/>
                                      </p:to>
                                    </p:set>
                                    <p:animEffect transition="in" filter="dissolve">
                                      <p:cBhvr>
                                        <p:cTn id="21" dur="500"/>
                                        <p:tgtEl>
                                          <p:spTgt spid="40">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40">
                                            <p:txEl>
                                              <p:pRg st="6" end="6"/>
                                            </p:txEl>
                                          </p:spTgt>
                                        </p:tgtEl>
                                        <p:attrNameLst>
                                          <p:attrName>style.visibility</p:attrName>
                                        </p:attrNameLst>
                                      </p:cBhvr>
                                      <p:to>
                                        <p:strVal val="visible"/>
                                      </p:to>
                                    </p:set>
                                    <p:animEffect transition="in" filter="dissolve">
                                      <p:cBhvr>
                                        <p:cTn id="24" dur="500"/>
                                        <p:tgtEl>
                                          <p:spTgt spid="40">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40">
                                            <p:txEl>
                                              <p:pRg st="7" end="7"/>
                                            </p:txEl>
                                          </p:spTgt>
                                        </p:tgtEl>
                                        <p:attrNameLst>
                                          <p:attrName>style.visibility</p:attrName>
                                        </p:attrNameLst>
                                      </p:cBhvr>
                                      <p:to>
                                        <p:strVal val="visible"/>
                                      </p:to>
                                    </p:set>
                                    <p:animEffect transition="in" filter="dissolve">
                                      <p:cBhvr>
                                        <p:cTn id="27" dur="500"/>
                                        <p:tgtEl>
                                          <p:spTgt spid="40">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F3A966D3-2C53-7043-9726-8E5764BD36FD}"/>
              </a:ext>
            </a:extLst>
          </p:cNvPr>
          <p:cNvGrpSpPr/>
          <p:nvPr/>
        </p:nvGrpSpPr>
        <p:grpSpPr>
          <a:xfrm>
            <a:off x="6875349" y="600776"/>
            <a:ext cx="3671888" cy="4505323"/>
            <a:chOff x="6272212" y="1937767"/>
            <a:chExt cx="3671888" cy="4505323"/>
          </a:xfrm>
        </p:grpSpPr>
        <p:sp>
          <p:nvSpPr>
            <p:cNvPr id="44" name="Rectangle 12">
              <a:extLst>
                <a:ext uri="{FF2B5EF4-FFF2-40B4-BE49-F238E27FC236}">
                  <a16:creationId xmlns:a16="http://schemas.microsoft.com/office/drawing/2014/main" id="{D3568E88-5955-424B-B8F5-A21359D5E540}"/>
                </a:ext>
              </a:extLst>
            </p:cNvPr>
            <p:cNvSpPr>
              <a:spLocks noChangeArrowheads="1"/>
            </p:cNvSpPr>
            <p:nvPr/>
          </p:nvSpPr>
          <p:spPr bwMode="auto">
            <a:xfrm>
              <a:off x="6297612" y="2339402"/>
              <a:ext cx="3614738" cy="4103688"/>
            </a:xfrm>
            <a:prstGeom prst="rect">
              <a:avLst/>
            </a:prstGeom>
            <a:solidFill>
              <a:schemeClr val="bg1"/>
            </a:solidFill>
            <a:ln w="19050">
              <a:solidFill>
                <a:schemeClr val="tx1"/>
              </a:solidFill>
              <a:miter lim="800000"/>
              <a:headEnd/>
              <a:tailEnd/>
            </a:ln>
            <a:effectLst>
              <a:outerShdw blurRad="50800" dist="38100" dir="18900000" sx="101000" sy="101000" algn="bl" rotWithShape="0">
                <a:srgbClr val="0000A3">
                  <a:alpha val="40000"/>
                </a:srgb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5" name="Line 13">
              <a:extLst>
                <a:ext uri="{FF2B5EF4-FFF2-40B4-BE49-F238E27FC236}">
                  <a16:creationId xmlns:a16="http://schemas.microsoft.com/office/drawing/2014/main" id="{F1DAA21C-2CC0-F041-B1F7-E5116088076B}"/>
                </a:ext>
              </a:extLst>
            </p:cNvPr>
            <p:cNvSpPr>
              <a:spLocks noChangeShapeType="1"/>
            </p:cNvSpPr>
            <p:nvPr/>
          </p:nvSpPr>
          <p:spPr bwMode="auto">
            <a:xfrm>
              <a:off x="6286500" y="57668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6" name="Line 14">
              <a:extLst>
                <a:ext uri="{FF2B5EF4-FFF2-40B4-BE49-F238E27FC236}">
                  <a16:creationId xmlns:a16="http://schemas.microsoft.com/office/drawing/2014/main" id="{507E3301-3AAB-0340-A7F1-6C57515086B5}"/>
                </a:ext>
              </a:extLst>
            </p:cNvPr>
            <p:cNvSpPr>
              <a:spLocks noChangeShapeType="1"/>
            </p:cNvSpPr>
            <p:nvPr/>
          </p:nvSpPr>
          <p:spPr bwMode="auto">
            <a:xfrm>
              <a:off x="6297612" y="50810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7" name="Line 15">
              <a:extLst>
                <a:ext uri="{FF2B5EF4-FFF2-40B4-BE49-F238E27FC236}">
                  <a16:creationId xmlns:a16="http://schemas.microsoft.com/office/drawing/2014/main" id="{C84DEA63-7944-AC4C-88AD-6817D39540D9}"/>
                </a:ext>
              </a:extLst>
            </p:cNvPr>
            <p:cNvSpPr>
              <a:spLocks noChangeShapeType="1"/>
            </p:cNvSpPr>
            <p:nvPr/>
          </p:nvSpPr>
          <p:spPr bwMode="auto">
            <a:xfrm>
              <a:off x="6286500" y="43952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8" name="Line 16">
              <a:extLst>
                <a:ext uri="{FF2B5EF4-FFF2-40B4-BE49-F238E27FC236}">
                  <a16:creationId xmlns:a16="http://schemas.microsoft.com/office/drawing/2014/main" id="{DC9B8E6D-9F7D-004C-98A3-75DEEEBD9AD5}"/>
                </a:ext>
              </a:extLst>
            </p:cNvPr>
            <p:cNvSpPr>
              <a:spLocks noChangeShapeType="1"/>
            </p:cNvSpPr>
            <p:nvPr/>
          </p:nvSpPr>
          <p:spPr bwMode="auto">
            <a:xfrm>
              <a:off x="6286500" y="37205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49" name="Line 17">
              <a:extLst>
                <a:ext uri="{FF2B5EF4-FFF2-40B4-BE49-F238E27FC236}">
                  <a16:creationId xmlns:a16="http://schemas.microsoft.com/office/drawing/2014/main" id="{306014BE-BC39-824E-9F78-D660CD267573}"/>
                </a:ext>
              </a:extLst>
            </p:cNvPr>
            <p:cNvSpPr>
              <a:spLocks noChangeShapeType="1"/>
            </p:cNvSpPr>
            <p:nvPr/>
          </p:nvSpPr>
          <p:spPr bwMode="auto">
            <a:xfrm>
              <a:off x="6284912" y="32633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50" name="Line 18">
              <a:extLst>
                <a:ext uri="{FF2B5EF4-FFF2-40B4-BE49-F238E27FC236}">
                  <a16:creationId xmlns:a16="http://schemas.microsoft.com/office/drawing/2014/main" id="{A42C2C1E-84BD-9743-97E0-09CF9FCFF2BD}"/>
                </a:ext>
              </a:extLst>
            </p:cNvPr>
            <p:cNvSpPr>
              <a:spLocks noChangeShapeType="1"/>
            </p:cNvSpPr>
            <p:nvPr/>
          </p:nvSpPr>
          <p:spPr bwMode="auto">
            <a:xfrm>
              <a:off x="6272212" y="281247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51" name="Line 19">
              <a:extLst>
                <a:ext uri="{FF2B5EF4-FFF2-40B4-BE49-F238E27FC236}">
                  <a16:creationId xmlns:a16="http://schemas.microsoft.com/office/drawing/2014/main" id="{A5708C43-6E7B-824A-980E-C5EB81FC2101}"/>
                </a:ext>
              </a:extLst>
            </p:cNvPr>
            <p:cNvSpPr>
              <a:spLocks noChangeShapeType="1"/>
            </p:cNvSpPr>
            <p:nvPr/>
          </p:nvSpPr>
          <p:spPr bwMode="auto">
            <a:xfrm>
              <a:off x="8104187" y="2350514"/>
              <a:ext cx="3175" cy="13604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52" name="Text Box 20">
              <a:extLst>
                <a:ext uri="{FF2B5EF4-FFF2-40B4-BE49-F238E27FC236}">
                  <a16:creationId xmlns:a16="http://schemas.microsoft.com/office/drawing/2014/main" id="{B5DFDF92-2319-2549-A363-2E65C1291108}"/>
                </a:ext>
              </a:extLst>
            </p:cNvPr>
            <p:cNvSpPr txBox="1">
              <a:spLocks noChangeArrowheads="1"/>
            </p:cNvSpPr>
            <p:nvPr/>
          </p:nvSpPr>
          <p:spPr bwMode="auto">
            <a:xfrm>
              <a:off x="6542087" y="2410839"/>
              <a:ext cx="13724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identification</a:t>
              </a:r>
            </a:p>
          </p:txBody>
        </p:sp>
        <p:sp>
          <p:nvSpPr>
            <p:cNvPr id="53" name="Text Box 21">
              <a:extLst>
                <a:ext uri="{FF2B5EF4-FFF2-40B4-BE49-F238E27FC236}">
                  <a16:creationId xmlns:a16="http://schemas.microsoft.com/office/drawing/2014/main" id="{D4E993B8-AE34-384B-8C59-1B56BB128D3A}"/>
                </a:ext>
              </a:extLst>
            </p:cNvPr>
            <p:cNvSpPr txBox="1">
              <a:spLocks noChangeArrowheads="1"/>
            </p:cNvSpPr>
            <p:nvPr/>
          </p:nvSpPr>
          <p:spPr bwMode="auto">
            <a:xfrm>
              <a:off x="8666162" y="2410839"/>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flags</a:t>
              </a:r>
            </a:p>
          </p:txBody>
        </p:sp>
        <p:sp>
          <p:nvSpPr>
            <p:cNvPr id="54" name="Text Box 22">
              <a:extLst>
                <a:ext uri="{FF2B5EF4-FFF2-40B4-BE49-F238E27FC236}">
                  <a16:creationId xmlns:a16="http://schemas.microsoft.com/office/drawing/2014/main" id="{B3DF818C-F6C8-E14D-A46C-FD30630746B9}"/>
                </a:ext>
              </a:extLst>
            </p:cNvPr>
            <p:cNvSpPr txBox="1">
              <a:spLocks noChangeArrowheads="1"/>
            </p:cNvSpPr>
            <p:nvPr/>
          </p:nvSpPr>
          <p:spPr bwMode="auto">
            <a:xfrm>
              <a:off x="6573837" y="2868039"/>
              <a:ext cx="12378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 questions</a:t>
              </a:r>
            </a:p>
          </p:txBody>
        </p:sp>
        <p:sp>
          <p:nvSpPr>
            <p:cNvPr id="55" name="Text Box 23">
              <a:extLst>
                <a:ext uri="{FF2B5EF4-FFF2-40B4-BE49-F238E27FC236}">
                  <a16:creationId xmlns:a16="http://schemas.microsoft.com/office/drawing/2014/main" id="{9A6A9AC2-926A-8B4E-81B0-9CE0DD3BB5BE}"/>
                </a:ext>
              </a:extLst>
            </p:cNvPr>
            <p:cNvSpPr txBox="1">
              <a:spLocks noChangeArrowheads="1"/>
            </p:cNvSpPr>
            <p:nvPr/>
          </p:nvSpPr>
          <p:spPr bwMode="auto">
            <a:xfrm>
              <a:off x="6457950" y="3879277"/>
              <a:ext cx="3278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questions (variable # of questions)</a:t>
              </a:r>
            </a:p>
          </p:txBody>
        </p:sp>
        <p:sp>
          <p:nvSpPr>
            <p:cNvPr id="56" name="Text Box 26">
              <a:extLst>
                <a:ext uri="{FF2B5EF4-FFF2-40B4-BE49-F238E27FC236}">
                  <a16:creationId xmlns:a16="http://schemas.microsoft.com/office/drawing/2014/main" id="{C9071FBC-5A74-7341-A63F-649340BD848A}"/>
                </a:ext>
              </a:extLst>
            </p:cNvPr>
            <p:cNvSpPr txBox="1">
              <a:spLocks noChangeArrowheads="1"/>
            </p:cNvSpPr>
            <p:nvPr/>
          </p:nvSpPr>
          <p:spPr bwMode="auto">
            <a:xfrm>
              <a:off x="8167687" y="3323652"/>
              <a:ext cx="1671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 additional RRs</a:t>
              </a:r>
            </a:p>
          </p:txBody>
        </p:sp>
        <p:sp>
          <p:nvSpPr>
            <p:cNvPr id="57" name="Text Box 27">
              <a:extLst>
                <a:ext uri="{FF2B5EF4-FFF2-40B4-BE49-F238E27FC236}">
                  <a16:creationId xmlns:a16="http://schemas.microsoft.com/office/drawing/2014/main" id="{9513342D-3D82-2446-A7D3-28EDD5EAEE7E}"/>
                </a:ext>
              </a:extLst>
            </p:cNvPr>
            <p:cNvSpPr txBox="1">
              <a:spLocks noChangeArrowheads="1"/>
            </p:cNvSpPr>
            <p:nvPr/>
          </p:nvSpPr>
          <p:spPr bwMode="auto">
            <a:xfrm>
              <a:off x="6415087" y="3325239"/>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 authority RRs</a:t>
              </a:r>
            </a:p>
          </p:txBody>
        </p:sp>
        <p:sp>
          <p:nvSpPr>
            <p:cNvPr id="58" name="Text Box 28">
              <a:extLst>
                <a:ext uri="{FF2B5EF4-FFF2-40B4-BE49-F238E27FC236}">
                  <a16:creationId xmlns:a16="http://schemas.microsoft.com/office/drawing/2014/main" id="{83ED9871-C6FF-8644-98E4-EEE7A5BD0267}"/>
                </a:ext>
              </a:extLst>
            </p:cNvPr>
            <p:cNvSpPr txBox="1">
              <a:spLocks noChangeArrowheads="1"/>
            </p:cNvSpPr>
            <p:nvPr/>
          </p:nvSpPr>
          <p:spPr bwMode="auto">
            <a:xfrm>
              <a:off x="8266112" y="2877564"/>
              <a:ext cx="1382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 answer RRs</a:t>
              </a:r>
            </a:p>
          </p:txBody>
        </p:sp>
        <p:sp>
          <p:nvSpPr>
            <p:cNvPr id="59" name="Text Box 30">
              <a:extLst>
                <a:ext uri="{FF2B5EF4-FFF2-40B4-BE49-F238E27FC236}">
                  <a16:creationId xmlns:a16="http://schemas.microsoft.com/office/drawing/2014/main" id="{646FFA4C-D2F4-804F-BB10-D2E1E711F5DF}"/>
                </a:ext>
              </a:extLst>
            </p:cNvPr>
            <p:cNvSpPr txBox="1">
              <a:spLocks noChangeArrowheads="1"/>
            </p:cNvSpPr>
            <p:nvPr/>
          </p:nvSpPr>
          <p:spPr bwMode="auto">
            <a:xfrm>
              <a:off x="6765925" y="4563489"/>
              <a:ext cx="2690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answers (variable # of RRs)</a:t>
              </a:r>
            </a:p>
          </p:txBody>
        </p:sp>
        <p:sp>
          <p:nvSpPr>
            <p:cNvPr id="60" name="Text Box 31">
              <a:extLst>
                <a:ext uri="{FF2B5EF4-FFF2-40B4-BE49-F238E27FC236}">
                  <a16:creationId xmlns:a16="http://schemas.microsoft.com/office/drawing/2014/main" id="{F169C7FC-D0F8-9546-93C0-00F4E6E4B0A7}"/>
                </a:ext>
              </a:extLst>
            </p:cNvPr>
            <p:cNvSpPr txBox="1">
              <a:spLocks noChangeArrowheads="1"/>
            </p:cNvSpPr>
            <p:nvPr/>
          </p:nvSpPr>
          <p:spPr bwMode="auto">
            <a:xfrm>
              <a:off x="6796087" y="5249289"/>
              <a:ext cx="2714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authority (variable # of RRs)</a:t>
              </a:r>
            </a:p>
          </p:txBody>
        </p:sp>
        <p:sp>
          <p:nvSpPr>
            <p:cNvPr id="61" name="Text Box 32">
              <a:extLst>
                <a:ext uri="{FF2B5EF4-FFF2-40B4-BE49-F238E27FC236}">
                  <a16:creationId xmlns:a16="http://schemas.microsoft.com/office/drawing/2014/main" id="{2A810C4D-9EF9-0B42-8366-C238D3FBAE0A}"/>
                </a:ext>
              </a:extLst>
            </p:cNvPr>
            <p:cNvSpPr txBox="1">
              <a:spLocks noChangeArrowheads="1"/>
            </p:cNvSpPr>
            <p:nvPr/>
          </p:nvSpPr>
          <p:spPr bwMode="auto">
            <a:xfrm>
              <a:off x="6492875" y="5916039"/>
              <a:ext cx="3186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additional info (variable # of RRs)</a:t>
              </a:r>
            </a:p>
          </p:txBody>
        </p:sp>
        <p:grpSp>
          <p:nvGrpSpPr>
            <p:cNvPr id="62" name="Group 60">
              <a:extLst>
                <a:ext uri="{FF2B5EF4-FFF2-40B4-BE49-F238E27FC236}">
                  <a16:creationId xmlns:a16="http://schemas.microsoft.com/office/drawing/2014/main" id="{8BF3E406-CCE3-D64E-8AB4-D91149714F06}"/>
                </a:ext>
              </a:extLst>
            </p:cNvPr>
            <p:cNvGrpSpPr>
              <a:grpSpLocks/>
            </p:cNvGrpSpPr>
            <p:nvPr/>
          </p:nvGrpSpPr>
          <p:grpSpPr bwMode="auto">
            <a:xfrm>
              <a:off x="6302375" y="1937767"/>
              <a:ext cx="1747837" cy="276226"/>
              <a:chOff x="2691" y="1194"/>
              <a:chExt cx="1101" cy="174"/>
            </a:xfrm>
          </p:grpSpPr>
          <p:sp>
            <p:nvSpPr>
              <p:cNvPr id="67" name="Text Box 57">
                <a:extLst>
                  <a:ext uri="{FF2B5EF4-FFF2-40B4-BE49-F238E27FC236}">
                    <a16:creationId xmlns:a16="http://schemas.microsoft.com/office/drawing/2014/main" id="{C33F9937-2680-5C4C-811E-5F9E3D43BD26}"/>
                  </a:ext>
                </a:extLst>
              </p:cNvPr>
              <p:cNvSpPr txBox="1">
                <a:spLocks noChangeArrowheads="1"/>
              </p:cNvSpPr>
              <p:nvPr/>
            </p:nvSpPr>
            <p:spPr bwMode="auto">
              <a:xfrm>
                <a:off x="3032" y="1194"/>
                <a:ext cx="4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2 bytes</a:t>
                </a:r>
              </a:p>
            </p:txBody>
          </p:sp>
          <p:sp>
            <p:nvSpPr>
              <p:cNvPr id="68" name="Line 58">
                <a:extLst>
                  <a:ext uri="{FF2B5EF4-FFF2-40B4-BE49-F238E27FC236}">
                    <a16:creationId xmlns:a16="http://schemas.microsoft.com/office/drawing/2014/main" id="{B39B871F-A818-1B4E-A225-DA01D5EDAC73}"/>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69" name="Line 59">
                <a:extLst>
                  <a:ext uri="{FF2B5EF4-FFF2-40B4-BE49-F238E27FC236}">
                    <a16:creationId xmlns:a16="http://schemas.microsoft.com/office/drawing/2014/main" id="{3CB8F9AE-D625-1D4A-8625-28F8772B9B79}"/>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63" name="Group 61">
              <a:extLst>
                <a:ext uri="{FF2B5EF4-FFF2-40B4-BE49-F238E27FC236}">
                  <a16:creationId xmlns:a16="http://schemas.microsoft.com/office/drawing/2014/main" id="{711AFC78-9A4A-CD41-A49D-623142A48198}"/>
                </a:ext>
              </a:extLst>
            </p:cNvPr>
            <p:cNvGrpSpPr>
              <a:grpSpLocks/>
            </p:cNvGrpSpPr>
            <p:nvPr/>
          </p:nvGrpSpPr>
          <p:grpSpPr bwMode="auto">
            <a:xfrm>
              <a:off x="8077200" y="1937767"/>
              <a:ext cx="1747837" cy="276226"/>
              <a:chOff x="2691" y="1194"/>
              <a:chExt cx="1101" cy="174"/>
            </a:xfrm>
          </p:grpSpPr>
          <p:sp>
            <p:nvSpPr>
              <p:cNvPr id="64" name="Text Box 62">
                <a:extLst>
                  <a:ext uri="{FF2B5EF4-FFF2-40B4-BE49-F238E27FC236}">
                    <a16:creationId xmlns:a16="http://schemas.microsoft.com/office/drawing/2014/main" id="{D2686047-8DDE-AA4D-88A8-9F0670CBD058}"/>
                  </a:ext>
                </a:extLst>
              </p:cNvPr>
              <p:cNvSpPr txBox="1">
                <a:spLocks noChangeArrowheads="1"/>
              </p:cNvSpPr>
              <p:nvPr/>
            </p:nvSpPr>
            <p:spPr bwMode="auto">
              <a:xfrm>
                <a:off x="3032" y="1194"/>
                <a:ext cx="4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2 bytes</a:t>
                </a:r>
              </a:p>
            </p:txBody>
          </p:sp>
          <p:sp>
            <p:nvSpPr>
              <p:cNvPr id="65" name="Line 63">
                <a:extLst>
                  <a:ext uri="{FF2B5EF4-FFF2-40B4-BE49-F238E27FC236}">
                    <a16:creationId xmlns:a16="http://schemas.microsoft.com/office/drawing/2014/main" id="{A93491FC-3FC2-BA4A-B5FC-8BFED427087D}"/>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66" name="Line 64">
                <a:extLst>
                  <a:ext uri="{FF2B5EF4-FFF2-40B4-BE49-F238E27FC236}">
                    <a16:creationId xmlns:a16="http://schemas.microsoft.com/office/drawing/2014/main" id="{B4EF32F5-CEE0-064C-98D1-0B2AED9C53EF}"/>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sp>
        <p:nvSpPr>
          <p:cNvPr id="70" name="Rectangle 3">
            <a:extLst>
              <a:ext uri="{FF2B5EF4-FFF2-40B4-BE49-F238E27FC236}">
                <a16:creationId xmlns:a16="http://schemas.microsoft.com/office/drawing/2014/main" id="{CD167590-D12C-F842-94F3-26CF0F3023F4}"/>
              </a:ext>
            </a:extLst>
          </p:cNvPr>
          <p:cNvSpPr txBox="1">
            <a:spLocks noChangeArrowheads="1"/>
          </p:cNvSpPr>
          <p:nvPr/>
        </p:nvSpPr>
        <p:spPr>
          <a:xfrm>
            <a:off x="1002508" y="54566"/>
            <a:ext cx="10687048"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DNS </a:t>
            </a:r>
            <a:r>
              <a:rPr lang="en-US" altLang="en-US" sz="3200" dirty="0">
                <a:solidFill>
                  <a:srgbClr val="CC0000"/>
                </a:solidFill>
                <a:latin typeface="Avenir Book" panose="020B0503020203020204" pitchFamily="34" charset="-78"/>
                <a:ea typeface="ＭＳ Ｐゴシック" panose="020B0600070205080204" pitchFamily="34" charset="-128"/>
                <a:cs typeface="Avenir Book" panose="020B0503020203020204" pitchFamily="34" charset="-78"/>
              </a:rPr>
              <a:t>Q</a:t>
            </a:r>
            <a:r>
              <a:rPr kumimoji="0" lang="en-US" altLang="en-US" sz="3200" b="0" u="none" strike="noStrike" kern="1200" cap="none" spc="0" normalizeH="0" baseline="0" noProof="0" dirty="0" err="1">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uery</a:t>
            </a:r>
            <a:r>
              <a:rPr kumimoji="0" lang="en-US" altLang="en-US" sz="3200" b="0" u="none" strike="noStrike" kern="1200" cap="none" spc="0" normalizeH="0" baseline="0" noProof="0" dirty="0">
                <a:ln>
                  <a:noFill/>
                </a:ln>
                <a:solidFill>
                  <a:srgbClr val="FF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sz="32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and </a:t>
            </a:r>
            <a:r>
              <a:rPr lang="en-US" altLang="en-US" sz="3200" dirty="0">
                <a:solidFill>
                  <a:srgbClr val="CC0000"/>
                </a:solidFill>
                <a:latin typeface="Avenir Book" panose="020B0503020203020204" pitchFamily="34" charset="-78"/>
                <a:ea typeface="ＭＳ Ｐゴシック" panose="020B0600070205080204" pitchFamily="34" charset="-128"/>
                <a:cs typeface="Avenir Book" panose="020B0503020203020204" pitchFamily="34" charset="-78"/>
              </a:rPr>
              <a:t>R</a:t>
            </a:r>
            <a:r>
              <a:rPr kumimoji="0" lang="en-US" altLang="en-US" sz="3200" b="0" u="none" strike="noStrike" kern="1200" cap="none" spc="0" normalizeH="0" baseline="0" noProof="0" dirty="0" err="1">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eply</a:t>
            </a:r>
            <a:r>
              <a:rPr kumimoji="0" lang="en-US" altLang="en-US" sz="32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lang="en-US" altLang="en-US" sz="32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M</a:t>
            </a:r>
            <a:r>
              <a:rPr kumimoji="0" lang="en-US" altLang="en-US" sz="3200" b="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essages</a:t>
            </a:r>
            <a:endParaRPr kumimoji="0" lang="en-US" altLang="en-US" sz="3200"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71" name="Text Box 4">
            <a:extLst>
              <a:ext uri="{FF2B5EF4-FFF2-40B4-BE49-F238E27FC236}">
                <a16:creationId xmlns:a16="http://schemas.microsoft.com/office/drawing/2014/main" id="{95042E94-C8A0-BE46-8EB4-39429E2BF4C4}"/>
              </a:ext>
            </a:extLst>
          </p:cNvPr>
          <p:cNvSpPr txBox="1">
            <a:spLocks noChangeArrowheads="1"/>
          </p:cNvSpPr>
          <p:nvPr/>
        </p:nvSpPr>
        <p:spPr bwMode="auto">
          <a:xfrm>
            <a:off x="1421476" y="2546870"/>
            <a:ext cx="4179794"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lang="en-US" altLang="en-US" sz="2400" dirty="0">
                <a:solidFill>
                  <a:prstClr val="black"/>
                </a:solidFill>
                <a:latin typeface="Avenir Book" panose="020B0503020203020204" pitchFamily="34" charset="-78"/>
                <a:cs typeface="Avenir Book" panose="020B0503020203020204" pitchFamily="34" charset="-78"/>
              </a:rPr>
              <a:t>N</a:t>
            </a:r>
            <a:r>
              <a:rPr kumimoji="0" lang="en-US" altLang="en-US" sz="2400" b="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ame</a:t>
            </a:r>
            <a:r>
              <a:rPr kumimoji="0" lang="en-US" altLang="en-US" sz="24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type fields for a query</a:t>
            </a:r>
            <a:endParaRPr kumimoji="0" lang="en-US" altLang="en-US" sz="2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2" name="Text Box 5">
            <a:extLst>
              <a:ext uri="{FF2B5EF4-FFF2-40B4-BE49-F238E27FC236}">
                <a16:creationId xmlns:a16="http://schemas.microsoft.com/office/drawing/2014/main" id="{4E613433-F917-A147-AF5A-4DF4F76E7E09}"/>
              </a:ext>
            </a:extLst>
          </p:cNvPr>
          <p:cNvSpPr txBox="1">
            <a:spLocks noChangeArrowheads="1"/>
          </p:cNvSpPr>
          <p:nvPr/>
        </p:nvSpPr>
        <p:spPr bwMode="auto">
          <a:xfrm>
            <a:off x="1601275" y="3267803"/>
            <a:ext cx="4003170"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RRs in response to query</a:t>
            </a:r>
            <a:endParaRPr kumimoji="0" lang="en-US" altLang="en-US" sz="2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3" name="Text Box 6">
            <a:extLst>
              <a:ext uri="{FF2B5EF4-FFF2-40B4-BE49-F238E27FC236}">
                <a16:creationId xmlns:a16="http://schemas.microsoft.com/office/drawing/2014/main" id="{3FD623A6-A024-6347-B591-DAC5D82FD136}"/>
              </a:ext>
            </a:extLst>
          </p:cNvPr>
          <p:cNvSpPr txBox="1">
            <a:spLocks noChangeArrowheads="1"/>
          </p:cNvSpPr>
          <p:nvPr/>
        </p:nvSpPr>
        <p:spPr bwMode="auto">
          <a:xfrm>
            <a:off x="820852" y="3929234"/>
            <a:ext cx="4801281" cy="42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lang="en-US" altLang="en-US" sz="2400" dirty="0">
                <a:solidFill>
                  <a:prstClr val="black"/>
                </a:solidFill>
                <a:latin typeface="Avenir Book" panose="020B0503020203020204" pitchFamily="34" charset="-78"/>
                <a:cs typeface="Avenir Book" panose="020B0503020203020204" pitchFamily="34" charset="-78"/>
              </a:rPr>
              <a:t>R</a:t>
            </a:r>
            <a:r>
              <a:rPr kumimoji="0" lang="en-US" altLang="en-US" sz="2400" b="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ecords</a:t>
            </a:r>
            <a:r>
              <a:rPr kumimoji="0" lang="en-US" altLang="en-US" sz="24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for authoritative servers</a:t>
            </a:r>
            <a:endParaRPr kumimoji="0" lang="en-US" altLang="en-US" sz="2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4" name="Text Box 7">
            <a:extLst>
              <a:ext uri="{FF2B5EF4-FFF2-40B4-BE49-F238E27FC236}">
                <a16:creationId xmlns:a16="http://schemas.microsoft.com/office/drawing/2014/main" id="{4B8555F6-7100-944F-9974-2E826BBBD80C}"/>
              </a:ext>
            </a:extLst>
          </p:cNvPr>
          <p:cNvSpPr txBox="1">
            <a:spLocks noChangeArrowheads="1"/>
          </p:cNvSpPr>
          <p:nvPr/>
        </p:nvSpPr>
        <p:spPr bwMode="auto">
          <a:xfrm>
            <a:off x="1002508" y="4453410"/>
            <a:ext cx="4614409"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lang="en-US" altLang="en-US" sz="2400" dirty="0">
                <a:solidFill>
                  <a:prstClr val="black"/>
                </a:solidFill>
                <a:latin typeface="Avenir Book" panose="020B0503020203020204" pitchFamily="34" charset="-78"/>
                <a:cs typeface="Avenir Book" panose="020B0503020203020204" pitchFamily="34" charset="-78"/>
              </a:rPr>
              <a:t>A</a:t>
            </a:r>
            <a:r>
              <a:rPr kumimoji="0" lang="en-US" altLang="en-US" sz="2400" b="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dditional</a:t>
            </a:r>
            <a:r>
              <a:rPr kumimoji="0" lang="en-US" altLang="en-US" sz="24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 </a:t>
            </a:r>
            <a:r>
              <a:rPr kumimoji="0" lang="en-US" altLang="ja-JP" sz="24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helpful” </a:t>
            </a:r>
            <a:r>
              <a:rPr kumimoji="0" lang="en-US" altLang="en-US" sz="24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info that may be used</a:t>
            </a:r>
            <a:endParaRPr kumimoji="0" lang="en-US" altLang="en-US" sz="2800" b="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5" name="Line 37">
            <a:extLst>
              <a:ext uri="{FF2B5EF4-FFF2-40B4-BE49-F238E27FC236}">
                <a16:creationId xmlns:a16="http://schemas.microsoft.com/office/drawing/2014/main" id="{F803F024-9C8E-164E-BC96-48776D3FA40F}"/>
              </a:ext>
            </a:extLst>
          </p:cNvPr>
          <p:cNvSpPr>
            <a:spLocks noChangeShapeType="1"/>
          </p:cNvSpPr>
          <p:nvPr/>
        </p:nvSpPr>
        <p:spPr bwMode="auto">
          <a:xfrm flipH="1">
            <a:off x="5673612" y="4789713"/>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6" name="Line 38">
            <a:extLst>
              <a:ext uri="{FF2B5EF4-FFF2-40B4-BE49-F238E27FC236}">
                <a16:creationId xmlns:a16="http://schemas.microsoft.com/office/drawing/2014/main" id="{316EAAA0-F793-2043-BFB7-87E6DFAFF73D}"/>
              </a:ext>
            </a:extLst>
          </p:cNvPr>
          <p:cNvSpPr>
            <a:spLocks noChangeShapeType="1"/>
          </p:cNvSpPr>
          <p:nvPr/>
        </p:nvSpPr>
        <p:spPr bwMode="auto">
          <a:xfrm flipH="1">
            <a:off x="5681550" y="4130900"/>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7" name="Line 39">
            <a:extLst>
              <a:ext uri="{FF2B5EF4-FFF2-40B4-BE49-F238E27FC236}">
                <a16:creationId xmlns:a16="http://schemas.microsoft.com/office/drawing/2014/main" id="{408447E0-07FB-1341-9B44-D1DA4C6774E2}"/>
              </a:ext>
            </a:extLst>
          </p:cNvPr>
          <p:cNvSpPr>
            <a:spLocks noChangeShapeType="1"/>
          </p:cNvSpPr>
          <p:nvPr/>
        </p:nvSpPr>
        <p:spPr bwMode="auto">
          <a:xfrm flipH="1">
            <a:off x="5689487" y="3472088"/>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8" name="Line 40">
            <a:extLst>
              <a:ext uri="{FF2B5EF4-FFF2-40B4-BE49-F238E27FC236}">
                <a16:creationId xmlns:a16="http://schemas.microsoft.com/office/drawing/2014/main" id="{F708B0A3-0C69-D745-B00F-2DDF2924D4FD}"/>
              </a:ext>
            </a:extLst>
          </p:cNvPr>
          <p:cNvSpPr>
            <a:spLocks noChangeShapeType="1"/>
          </p:cNvSpPr>
          <p:nvPr/>
        </p:nvSpPr>
        <p:spPr bwMode="auto">
          <a:xfrm flipH="1">
            <a:off x="5675200" y="2746600"/>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356330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dissolve">
                                      <p:cBhvr>
                                        <p:cTn id="7" dur="500"/>
                                        <p:tgtEl>
                                          <p:spTgt spid="7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dissolv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dissolve">
                                      <p:cBhvr>
                                        <p:cTn id="15" dur="500"/>
                                        <p:tgtEl>
                                          <p:spTgt spid="7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dissolv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dissolve">
                                      <p:cBhvr>
                                        <p:cTn id="23" dur="500"/>
                                        <p:tgtEl>
                                          <p:spTgt spid="7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dissolve">
                                      <p:cBhvr>
                                        <p:cTn id="26" dur="500"/>
                                        <p:tgtEl>
                                          <p:spTgt spid="7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dissolve">
                                      <p:cBhvr>
                                        <p:cTn id="29" dur="500"/>
                                        <p:tgtEl>
                                          <p:spTgt spid="7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dissolve">
                                      <p:cBhvr>
                                        <p:cTn id="3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76" grpId="0" animBg="1"/>
      <p:bldP spid="77" grpId="0" animBg="1"/>
      <p:bldP spid="7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237987"/>
            <a:ext cx="10515600" cy="601598"/>
          </a:xfrm>
        </p:spPr>
        <p:txBody>
          <a:bodyPr>
            <a:normAutofit fontScale="90000"/>
          </a:bodyPr>
          <a:lstStyle/>
          <a:p>
            <a:pPr algn="ct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Getting Your </a:t>
            </a:r>
            <a:r>
              <a:rPr lang="en-US" altLang="en-US" dirty="0">
                <a:latin typeface="Avenir Book" panose="020B0503020203020204" pitchFamily="34" charset="-78"/>
                <a:ea typeface="ＭＳ Ｐゴシック" panose="020B0600070205080204" pitchFamily="34" charset="-128"/>
                <a:cs typeface="Avenir Book" panose="020B0503020203020204" pitchFamily="34" charset="-78"/>
              </a:rPr>
              <a:t>I</a:t>
            </a: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nfo into the DNS</a:t>
            </a:r>
            <a:endParaRPr lang="en-US" sz="4400" dirty="0">
              <a:latin typeface="Avenir Book" panose="020B0503020203020204" pitchFamily="34" charset="-78"/>
              <a:cs typeface="Avenir Book" panose="020B0503020203020204" pitchFamily="34" charset="-78"/>
            </a:endParaRPr>
          </a:p>
        </p:txBody>
      </p:sp>
      <p:sp>
        <p:nvSpPr>
          <p:cNvPr id="56" name="Rectangle 4">
            <a:extLst>
              <a:ext uri="{FF2B5EF4-FFF2-40B4-BE49-F238E27FC236}">
                <a16:creationId xmlns:a16="http://schemas.microsoft.com/office/drawing/2014/main" id="{3216383A-5EC1-7E47-A0BE-F48A801236CE}"/>
              </a:ext>
            </a:extLst>
          </p:cNvPr>
          <p:cNvSpPr txBox="1">
            <a:spLocks noChangeArrowheads="1"/>
          </p:cNvSpPr>
          <p:nvPr/>
        </p:nvSpPr>
        <p:spPr>
          <a:xfrm>
            <a:off x="838199" y="1055403"/>
            <a:ext cx="1078299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en-US" altLang="en-US" sz="24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E</a:t>
            </a:r>
            <a:r>
              <a:rPr kumimoji="0" lang="en-US" altLang="en-US" sz="2400" b="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xample</a:t>
            </a:r>
            <a:r>
              <a:rPr kumimoji="0" lang="en-US" altLang="en-US" sz="24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new startup “</a:t>
            </a:r>
            <a:r>
              <a:rPr kumimoji="0" lang="en-US" altLang="ja-JP" sz="24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Network Utopia”</a:t>
            </a:r>
          </a:p>
          <a:p>
            <a:pPr marL="352425" marR="0" lvl="0" indent="-2952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Register name </a:t>
            </a:r>
            <a:r>
              <a:rPr kumimoji="0" lang="en-US" altLang="en-US" sz="2400" b="0" u="none" strike="noStrike" kern="1200" cap="none" spc="0" normalizeH="0" baseline="0" noProof="0" dirty="0">
                <a:ln>
                  <a:noFill/>
                </a:ln>
                <a:solidFill>
                  <a:srgbClr val="0000FF"/>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networkuptopia.com</a:t>
            </a:r>
            <a:r>
              <a:rPr kumimoji="0" lang="en-US" altLang="en-US" sz="24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t>
            </a:r>
            <a:r>
              <a:rPr kumimoji="0" lang="en-US" altLang="en-US" sz="2400"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DNS registrar</a:t>
            </a:r>
            <a:r>
              <a:rPr kumimoji="0" lang="en-US" altLang="en-US" sz="24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Provide names, IP addresses of authoritative name server (primary and secondary)</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lang="en-US" altLang="en-US" sz="20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R</a:t>
            </a:r>
            <a:r>
              <a:rPr kumimoji="0" lang="en-US" altLang="en-US" sz="2000" b="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egistrar</a:t>
            </a: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inserts NS, A RRs into .com TLD server:</a:t>
            </a:r>
          </a:p>
          <a:p>
            <a:pPr marL="4635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sz="2000" b="0" u="none" strike="noStrike" kern="1200" cap="none" spc="0" normalizeH="0" baseline="0" noProof="0" dirty="0">
                <a:ln>
                  <a:noFill/>
                </a:ln>
                <a:solidFill>
                  <a:srgbClr val="0000FF"/>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(networkutopia.com, dns1.networkutopia.com, NS)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000" b="0" u="none" strike="noStrike" kern="1200" cap="none" spc="0" normalizeH="0" baseline="0" noProof="0" dirty="0">
                <a:ln>
                  <a:noFill/>
                </a:ln>
                <a:solidFill>
                  <a:srgbClr val="0000FF"/>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(dns1.networkutopia.com, 212.212.212.1, A)</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endParaRPr kumimoji="0" lang="en-US" altLang="en-US" sz="2000" b="0" u="none" strike="noStrike" kern="1200" cap="none" spc="0" normalizeH="0" baseline="0" noProof="0" dirty="0">
              <a:ln>
                <a:noFill/>
              </a:ln>
              <a:solidFill>
                <a:srgbClr val="ED7D31"/>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a:p>
            <a:pPr marL="352425" marR="0" lvl="0" indent="-2952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2400"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rPr>
              <a:t>C</a:t>
            </a:r>
            <a:r>
              <a:rPr kumimoji="0" lang="en-US" altLang="en-US" sz="2400" b="0" u="none" strike="noStrike" kern="1200" cap="none" spc="0" normalizeH="0" baseline="0" noProof="0" dirty="0" err="1">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reate</a:t>
            </a:r>
            <a:r>
              <a:rPr kumimoji="0" lang="en-US" altLang="en-US" sz="24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authoritative server locally with IP address 212.212.212.1</a:t>
            </a:r>
          </a:p>
          <a:p>
            <a:pPr marL="695325" marR="0" lvl="1" indent="-2952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Type A and MX</a:t>
            </a:r>
            <a:r>
              <a:rPr kumimoji="0" lang="en-US" altLang="en-US" sz="2000" b="0" u="none" strike="noStrike" kern="1200" cap="none" spc="0" normalizeH="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sz="20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records for www.networkuptopia.com</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endParaRPr kumimoji="0" lang="en-US" altLang="en-US" sz="2800" b="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Tree>
    <p:extLst>
      <p:ext uri="{BB962C8B-B14F-4D97-AF65-F5344CB8AC3E}">
        <p14:creationId xmlns:p14="http://schemas.microsoft.com/office/powerpoint/2010/main" val="866603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968500" y="207964"/>
            <a:ext cx="7772400" cy="856065"/>
          </a:xfrm>
        </p:spPr>
        <p:txBody>
          <a:bodyPr/>
          <a:lstStyle/>
          <a:p>
            <a:r>
              <a:rPr lang="en-US" altLang="en-US" dirty="0">
                <a:latin typeface="Avenir Book" panose="020B0503020203020204" pitchFamily="34" charset="-78"/>
                <a:cs typeface="Avenir Book" panose="020B0503020203020204" pitchFamily="34" charset="-78"/>
              </a:rPr>
              <a:t>Application architectures</a:t>
            </a:r>
          </a:p>
        </p:txBody>
      </p:sp>
      <p:sp>
        <p:nvSpPr>
          <p:cNvPr id="41989" name="Rectangle 3"/>
          <p:cNvSpPr>
            <a:spLocks noGrp="1" noChangeArrowheads="1"/>
          </p:cNvSpPr>
          <p:nvPr>
            <p:ph idx="1"/>
          </p:nvPr>
        </p:nvSpPr>
        <p:spPr>
          <a:xfrm>
            <a:off x="372687" y="1385051"/>
            <a:ext cx="10515600" cy="4351338"/>
          </a:xfrm>
        </p:spPr>
        <p:txBody>
          <a:bodyPr/>
          <a:lstStyle/>
          <a:p>
            <a:pPr>
              <a:buFont typeface="Wingdings" panose="05000000000000000000" pitchFamily="2" charset="2"/>
              <a:buNone/>
            </a:pPr>
            <a:r>
              <a:rPr lang="en-US" altLang="en-US" dirty="0">
                <a:solidFill>
                  <a:srgbClr val="000099"/>
                </a:solidFill>
                <a:latin typeface="Avenir Book" panose="020B0503020203020204" pitchFamily="34" charset="-78"/>
                <a:cs typeface="Avenir Book" panose="020B0503020203020204" pitchFamily="34" charset="-78"/>
              </a:rPr>
              <a:t>Possible structure of applications:</a:t>
            </a:r>
          </a:p>
          <a:p>
            <a:r>
              <a:rPr lang="en-US" altLang="en-US" dirty="0">
                <a:latin typeface="Avenir Book" panose="020B0503020203020204" pitchFamily="34" charset="-78"/>
                <a:cs typeface="Avenir Book" panose="020B0503020203020204" pitchFamily="34" charset="-78"/>
              </a:rPr>
              <a:t>Client-server</a:t>
            </a:r>
          </a:p>
          <a:p>
            <a:r>
              <a:rPr lang="en-US" altLang="en-US" dirty="0">
                <a:latin typeface="Avenir Book" panose="020B0503020203020204" pitchFamily="34" charset="-78"/>
                <a:cs typeface="Avenir Book" panose="020B0503020203020204" pitchFamily="34" charset="-78"/>
              </a:rPr>
              <a:t>Peer-to-peer (P2P)</a:t>
            </a:r>
          </a:p>
        </p:txBody>
      </p:sp>
      <p:pic>
        <p:nvPicPr>
          <p:cNvPr id="1026" name="Picture 2" descr="File:Client-server Vs peer-to-peer - 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391" y="1180062"/>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7381007" y="4858252"/>
            <a:ext cx="4198622" cy="3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lnSpc>
                <a:spcPct val="85000"/>
              </a:lnSpc>
              <a:spcBef>
                <a:spcPct val="20000"/>
              </a:spcBef>
              <a:buClr>
                <a:srgbClr val="000099"/>
              </a:buClr>
              <a:buSzPct val="75000"/>
              <a:defRPr/>
            </a:pPr>
            <a:r>
              <a:rPr lang="en-US" altLang="en-US" sz="1000" dirty="0" err="1">
                <a:solidFill>
                  <a:prstClr val="black"/>
                </a:solidFill>
                <a:latin typeface="Avenir Book" panose="020B0503020203020204" pitchFamily="34" charset="-78"/>
                <a:ea typeface="Arial" panose="020B0604020202020204" pitchFamily="34" charset="0"/>
                <a:cs typeface="Avenir Book" panose="020B0503020203020204" pitchFamily="34" charset="-78"/>
              </a:rPr>
              <a:t>Src</a:t>
            </a:r>
            <a:r>
              <a:rPr lang="en-US" altLang="en-US" sz="1000" dirty="0">
                <a:solidFill>
                  <a:prstClr val="black"/>
                </a:solidFill>
                <a:latin typeface="Avenir Book" panose="020B0503020203020204" pitchFamily="34" charset="-78"/>
                <a:ea typeface="Arial" panose="020B0604020202020204" pitchFamily="34" charset="0"/>
                <a:cs typeface="Avenir Book" panose="020B0503020203020204" pitchFamily="34" charset="-78"/>
              </a:rPr>
              <a:t>: https://commons.wikimedia.org/wiki/File:Client-server_Vs_peer-to-peer_-_en.png</a:t>
            </a:r>
            <a:endParaRPr lang="en-US" altLang="en-US" sz="1000" dirty="0">
              <a:solidFill>
                <a:prstClr val="black"/>
              </a:solidFill>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4587437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905000" y="287338"/>
            <a:ext cx="8382000" cy="665162"/>
          </a:xfrm>
        </p:spPr>
        <p:txBody>
          <a:bodyPr>
            <a:normAutofit fontScale="90000"/>
          </a:bodyPr>
          <a:lstStyle/>
          <a:p>
            <a:pPr defTabSz="912813"/>
            <a:r>
              <a:rPr lang="en-US" dirty="0">
                <a:latin typeface="Avenir Book" panose="020B0503020203020204" pitchFamily="34" charset="-78"/>
                <a:cs typeface="Avenir Book" panose="020B0503020203020204" pitchFamily="34" charset="-78"/>
              </a:rPr>
              <a:t>Summary</a:t>
            </a:r>
          </a:p>
        </p:txBody>
      </p:sp>
      <p:sp>
        <p:nvSpPr>
          <p:cNvPr id="10243" name="Text Placeholder 2"/>
          <p:cNvSpPr>
            <a:spLocks noGrp="1"/>
          </p:cNvSpPr>
          <p:nvPr>
            <p:ph type="body" sz="quarter" idx="10"/>
          </p:nvPr>
        </p:nvSpPr>
        <p:spPr>
          <a:xfrm>
            <a:off x="1714500" y="861060"/>
            <a:ext cx="8763000" cy="5207000"/>
          </a:xfrm>
        </p:spPr>
        <p:txBody>
          <a:bodyPr/>
          <a:lstStyle/>
          <a:p>
            <a:pPr>
              <a:buFont typeface="Wingdings" pitchFamily="2" charset="2"/>
              <a:buChar char="q"/>
            </a:pPr>
            <a:r>
              <a:rPr lang="en-US" sz="2400" dirty="0">
                <a:solidFill>
                  <a:srgbClr val="0070C0"/>
                </a:solidFill>
                <a:latin typeface="Avenir Book" panose="020B0503020203020204" pitchFamily="34" charset="-78"/>
                <a:cs typeface="Avenir Book" panose="020B0503020203020204" pitchFamily="34" charset="-78"/>
              </a:rPr>
              <a:t>Application architectures:</a:t>
            </a:r>
          </a:p>
          <a:p>
            <a:pPr lvl="1" eaLnBrk="1" hangingPunct="1"/>
            <a:r>
              <a:rPr lang="en-US" sz="2000" dirty="0">
                <a:latin typeface="Avenir Book" panose="020B0503020203020204" pitchFamily="34" charset="-78"/>
                <a:cs typeface="Avenir Book" panose="020B0503020203020204" pitchFamily="34" charset="-78"/>
              </a:rPr>
              <a:t>Client-server model</a:t>
            </a:r>
          </a:p>
          <a:p>
            <a:pPr lvl="1" eaLnBrk="1" hangingPunct="1"/>
            <a:r>
              <a:rPr lang="en-US" sz="2000" dirty="0">
                <a:latin typeface="Avenir Book" panose="020B0503020203020204" pitchFamily="34" charset="-78"/>
                <a:cs typeface="Avenir Book" panose="020B0503020203020204" pitchFamily="34" charset="-78"/>
              </a:rPr>
              <a:t>Peer-to-peer model</a:t>
            </a:r>
          </a:p>
          <a:p>
            <a:pPr marL="457200" lvl="1" indent="0" eaLnBrk="1" hangingPunct="1">
              <a:buNone/>
            </a:pPr>
            <a:endParaRPr lang="en-US" sz="2000" dirty="0">
              <a:latin typeface="Avenir Book" panose="020B0503020203020204" pitchFamily="34" charset="-78"/>
              <a:cs typeface="Avenir Book" panose="020B0503020203020204" pitchFamily="34" charset="-78"/>
            </a:endParaRPr>
          </a:p>
          <a:p>
            <a:pPr>
              <a:buFont typeface="Wingdings" pitchFamily="2" charset="2"/>
              <a:buChar char="q"/>
            </a:pPr>
            <a:r>
              <a:rPr lang="en-US" sz="2400" dirty="0">
                <a:solidFill>
                  <a:srgbClr val="0070C0"/>
                </a:solidFill>
                <a:latin typeface="Avenir Book" panose="020B0503020203020204" pitchFamily="34" charset="-78"/>
                <a:cs typeface="Avenir Book" panose="020B0503020203020204" pitchFamily="34" charset="-78"/>
              </a:rPr>
              <a:t>DNS:</a:t>
            </a:r>
          </a:p>
          <a:p>
            <a:pPr lvl="1"/>
            <a:r>
              <a:rPr lang="en-US" sz="2000" dirty="0">
                <a:latin typeface="Avenir Book" panose="020B0503020203020204" pitchFamily="34" charset="-78"/>
                <a:cs typeface="Avenir Book" panose="020B0503020203020204" pitchFamily="34" charset="-78"/>
              </a:rPr>
              <a:t>Hostname to IP address mapping</a:t>
            </a:r>
          </a:p>
          <a:p>
            <a:pPr marL="457200" lvl="1" indent="0" eaLnBrk="1" hangingPunct="1">
              <a:buNone/>
            </a:pPr>
            <a:endParaRPr lang="en-US" sz="2000" dirty="0">
              <a:latin typeface="Avenir Book" panose="020B0503020203020204" pitchFamily="34" charset="-78"/>
              <a:cs typeface="Avenir Book" panose="020B0503020203020204" pitchFamily="34" charset="-78"/>
            </a:endParaRPr>
          </a:p>
          <a:p>
            <a:pPr marL="457200" lvl="1" indent="0" eaLnBrk="1" hangingPunct="1">
              <a:buNone/>
            </a:pPr>
            <a:endParaRPr lang="en-IN" sz="2000" dirty="0">
              <a:latin typeface="Avenir Book" panose="020B0503020203020204" pitchFamily="34" charset="-78"/>
              <a:cs typeface="Avenir Book" panose="020B0503020203020204" pitchFamily="34" charset="-78"/>
            </a:endParaRPr>
          </a:p>
          <a:p>
            <a:pPr marL="914400" lvl="2" indent="0">
              <a:buNone/>
            </a:pPr>
            <a:endParaRPr lang="en-US" sz="1600" dirty="0">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1241116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1000"/>
                                        <p:tgtEl>
                                          <p:spTgt spid="10243">
                                            <p:txEl>
                                              <p:pRg st="0" end="0"/>
                                            </p:txEl>
                                          </p:spTgt>
                                        </p:tgtEl>
                                      </p:cBhvr>
                                    </p:animEffect>
                                    <p:anim calcmode="lin" valueType="num">
                                      <p:cBhvr>
                                        <p:cTn id="8" dur="10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43">
                                            <p:txEl>
                                              <p:pRg st="1" end="1"/>
                                            </p:txEl>
                                          </p:spTgt>
                                        </p:tgtEl>
                                        <p:attrNameLst>
                                          <p:attrName>style.visibility</p:attrName>
                                        </p:attrNameLst>
                                      </p:cBhvr>
                                      <p:to>
                                        <p:strVal val="visible"/>
                                      </p:to>
                                    </p:set>
                                    <p:animEffect transition="in" filter="fade">
                                      <p:cBhvr>
                                        <p:cTn id="14" dur="1000"/>
                                        <p:tgtEl>
                                          <p:spTgt spid="10243">
                                            <p:txEl>
                                              <p:pRg st="1" end="1"/>
                                            </p:txEl>
                                          </p:spTgt>
                                        </p:tgtEl>
                                      </p:cBhvr>
                                    </p:animEffect>
                                    <p:anim calcmode="lin" valueType="num">
                                      <p:cBhvr>
                                        <p:cTn id="15"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2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43">
                                            <p:txEl>
                                              <p:pRg st="2" end="2"/>
                                            </p:txEl>
                                          </p:spTgt>
                                        </p:tgtEl>
                                        <p:attrNameLst>
                                          <p:attrName>style.visibility</p:attrName>
                                        </p:attrNameLst>
                                      </p:cBhvr>
                                      <p:to>
                                        <p:strVal val="visible"/>
                                      </p:to>
                                    </p:set>
                                    <p:animEffect transition="in" filter="fade">
                                      <p:cBhvr>
                                        <p:cTn id="21" dur="1000"/>
                                        <p:tgtEl>
                                          <p:spTgt spid="10243">
                                            <p:txEl>
                                              <p:pRg st="2" end="2"/>
                                            </p:txEl>
                                          </p:spTgt>
                                        </p:tgtEl>
                                      </p:cBhvr>
                                    </p:animEffect>
                                    <p:anim calcmode="lin" valueType="num">
                                      <p:cBhvr>
                                        <p:cTn id="22" dur="10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2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43">
                                            <p:txEl>
                                              <p:pRg st="4" end="4"/>
                                            </p:txEl>
                                          </p:spTgt>
                                        </p:tgtEl>
                                        <p:attrNameLst>
                                          <p:attrName>style.visibility</p:attrName>
                                        </p:attrNameLst>
                                      </p:cBhvr>
                                      <p:to>
                                        <p:strVal val="visible"/>
                                      </p:to>
                                    </p:set>
                                    <p:animEffect transition="in" filter="fade">
                                      <p:cBhvr>
                                        <p:cTn id="28" dur="1000"/>
                                        <p:tgtEl>
                                          <p:spTgt spid="10243">
                                            <p:txEl>
                                              <p:pRg st="4" end="4"/>
                                            </p:txEl>
                                          </p:spTgt>
                                        </p:tgtEl>
                                      </p:cBhvr>
                                    </p:animEffect>
                                    <p:anim calcmode="lin" valueType="num">
                                      <p:cBhvr>
                                        <p:cTn id="29" dur="10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024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243">
                                            <p:txEl>
                                              <p:pRg st="5" end="5"/>
                                            </p:txEl>
                                          </p:spTgt>
                                        </p:tgtEl>
                                        <p:attrNameLst>
                                          <p:attrName>style.visibility</p:attrName>
                                        </p:attrNameLst>
                                      </p:cBhvr>
                                      <p:to>
                                        <p:strVal val="visible"/>
                                      </p:to>
                                    </p:set>
                                    <p:animEffect transition="in" filter="fade">
                                      <p:cBhvr>
                                        <p:cTn id="35" dur="1000"/>
                                        <p:tgtEl>
                                          <p:spTgt spid="10243">
                                            <p:txEl>
                                              <p:pRg st="5" end="5"/>
                                            </p:txEl>
                                          </p:spTgt>
                                        </p:tgtEl>
                                      </p:cBhvr>
                                    </p:animEffect>
                                    <p:anim calcmode="lin" valueType="num">
                                      <p:cBhvr>
                                        <p:cTn id="36" dur="10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024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Grp="1" noChangeArrowheads="1"/>
          </p:cNvSpPr>
          <p:nvPr>
            <p:ph type="title"/>
          </p:nvPr>
        </p:nvSpPr>
        <p:spPr>
          <a:xfrm>
            <a:off x="1890713" y="184150"/>
            <a:ext cx="7772400" cy="638925"/>
          </a:xfrm>
        </p:spPr>
        <p:txBody>
          <a:bodyPr>
            <a:normAutofit fontScale="90000"/>
          </a:bodyPr>
          <a:lstStyle/>
          <a:p>
            <a:r>
              <a:rPr lang="en-US" altLang="en-US" dirty="0">
                <a:latin typeface="Avenir Book" panose="020B0503020203020204" pitchFamily="34" charset="-78"/>
                <a:cs typeface="Avenir Book" panose="020B0503020203020204" pitchFamily="34" charset="-78"/>
              </a:rPr>
              <a:t>Client-server architecture</a:t>
            </a:r>
          </a:p>
        </p:txBody>
      </p:sp>
      <p:sp>
        <p:nvSpPr>
          <p:cNvPr id="44037" name="Rectangle 460"/>
          <p:cNvSpPr>
            <a:spLocks noGrp="1" noChangeArrowheads="1"/>
          </p:cNvSpPr>
          <p:nvPr>
            <p:ph type="body" sz="half" idx="2"/>
          </p:nvPr>
        </p:nvSpPr>
        <p:spPr>
          <a:xfrm>
            <a:off x="540328" y="839379"/>
            <a:ext cx="7109762" cy="4648200"/>
          </a:xfrm>
        </p:spPr>
        <p:txBody>
          <a:bodyPr>
            <a:normAutofit fontScale="92500" lnSpcReduction="20000"/>
          </a:bodyPr>
          <a:lstStyle/>
          <a:p>
            <a:pPr>
              <a:buFont typeface="Wingdings" panose="05000000000000000000" pitchFamily="2" charset="2"/>
              <a:buNone/>
            </a:pPr>
            <a:r>
              <a:rPr lang="en-US" altLang="en-US" dirty="0">
                <a:solidFill>
                  <a:srgbClr val="CC0000"/>
                </a:solidFill>
                <a:latin typeface="Avenir Book" panose="020B0503020203020204" pitchFamily="34" charset="-78"/>
                <a:cs typeface="Avenir Book" panose="020B0503020203020204" pitchFamily="34" charset="-78"/>
              </a:rPr>
              <a:t>Server: </a:t>
            </a:r>
          </a:p>
          <a:p>
            <a:r>
              <a:rPr lang="en-US" altLang="en-US" sz="2400" dirty="0">
                <a:latin typeface="Avenir Book" panose="020B0503020203020204" pitchFamily="34" charset="-78"/>
                <a:cs typeface="Avenir Book" panose="020B0503020203020204" pitchFamily="34" charset="-78"/>
              </a:rPr>
              <a:t>Always-on host</a:t>
            </a:r>
          </a:p>
          <a:p>
            <a:r>
              <a:rPr lang="en-US" altLang="en-US" sz="2400" dirty="0">
                <a:latin typeface="Avenir Book" panose="020B0503020203020204" pitchFamily="34" charset="-78"/>
                <a:cs typeface="Avenir Book" panose="020B0503020203020204" pitchFamily="34" charset="-78"/>
              </a:rPr>
              <a:t>Permanent IP address</a:t>
            </a:r>
          </a:p>
          <a:p>
            <a:r>
              <a:rPr lang="en-US" altLang="en-US" sz="2400" dirty="0">
                <a:latin typeface="Avenir Book" panose="020B0503020203020204" pitchFamily="34" charset="-78"/>
                <a:cs typeface="Avenir Book" panose="020B0503020203020204" pitchFamily="34" charset="-78"/>
              </a:rPr>
              <a:t>Data centers for scaling</a:t>
            </a:r>
          </a:p>
          <a:p>
            <a:pPr>
              <a:spcBef>
                <a:spcPct val="75000"/>
              </a:spcBef>
              <a:buFont typeface="Wingdings" panose="05000000000000000000" pitchFamily="2" charset="2"/>
              <a:buNone/>
            </a:pPr>
            <a:r>
              <a:rPr lang="en-US" altLang="en-US" dirty="0">
                <a:solidFill>
                  <a:srgbClr val="CC0000"/>
                </a:solidFill>
                <a:latin typeface="Avenir Book" panose="020B0503020203020204" pitchFamily="34" charset="-78"/>
                <a:cs typeface="Avenir Book" panose="020B0503020203020204" pitchFamily="34" charset="-78"/>
              </a:rPr>
              <a:t>Clients:</a:t>
            </a:r>
          </a:p>
          <a:p>
            <a:r>
              <a:rPr lang="en-US" altLang="en-US" sz="2400" dirty="0">
                <a:latin typeface="Avenir Book" panose="020B0503020203020204" pitchFamily="34" charset="-78"/>
                <a:cs typeface="Avenir Book" panose="020B0503020203020204" pitchFamily="34" charset="-78"/>
              </a:rPr>
              <a:t>Communicate with server</a:t>
            </a:r>
          </a:p>
          <a:p>
            <a:r>
              <a:rPr lang="en-US" altLang="en-US" sz="2400" dirty="0">
                <a:latin typeface="Avenir Book" panose="020B0503020203020204" pitchFamily="34" charset="-78"/>
                <a:cs typeface="Avenir Book" panose="020B0503020203020204" pitchFamily="34" charset="-78"/>
              </a:rPr>
              <a:t>May be intermittently connected</a:t>
            </a:r>
          </a:p>
          <a:p>
            <a:r>
              <a:rPr lang="en-US" altLang="en-US" sz="2400" dirty="0">
                <a:latin typeface="Avenir Book" panose="020B0503020203020204" pitchFamily="34" charset="-78"/>
                <a:cs typeface="Avenir Book" panose="020B0503020203020204" pitchFamily="34" charset="-78"/>
              </a:rPr>
              <a:t>May have dynamic IP addresses</a:t>
            </a:r>
          </a:p>
          <a:p>
            <a:r>
              <a:rPr lang="en-US" altLang="en-US" sz="2400" dirty="0">
                <a:latin typeface="Avenir Book" panose="020B0503020203020204" pitchFamily="34" charset="-78"/>
                <a:cs typeface="Avenir Book" panose="020B0503020203020204" pitchFamily="34" charset="-78"/>
              </a:rPr>
              <a:t>Do not communicate directly with each other</a:t>
            </a:r>
          </a:p>
          <a:p>
            <a:endParaRPr lang="en-US" altLang="en-US" sz="2400" dirty="0">
              <a:latin typeface="Avenir Book" panose="020B0503020203020204" pitchFamily="34" charset="-78"/>
              <a:cs typeface="Avenir Book" panose="020B0503020203020204" pitchFamily="34" charset="-78"/>
            </a:endParaRPr>
          </a:p>
          <a:p>
            <a:pPr>
              <a:spcBef>
                <a:spcPct val="75000"/>
              </a:spcBef>
              <a:buFont typeface="Wingdings" panose="05000000000000000000" pitchFamily="2" charset="2"/>
              <a:buNone/>
            </a:pPr>
            <a:r>
              <a:rPr lang="en-US" altLang="en-US" sz="2400" dirty="0">
                <a:solidFill>
                  <a:srgbClr val="CC0000"/>
                </a:solidFill>
                <a:latin typeface="Avenir Book" panose="020B0503020203020204" pitchFamily="34" charset="-78"/>
                <a:cs typeface="Avenir Book" panose="020B0503020203020204" pitchFamily="34" charset="-78"/>
              </a:rPr>
              <a:t>Examples: </a:t>
            </a:r>
            <a:r>
              <a:rPr lang="en-US" altLang="en-US" sz="2400" dirty="0">
                <a:latin typeface="Avenir Book" panose="020B0503020203020204" pitchFamily="34" charset="-78"/>
                <a:cs typeface="Avenir Book" panose="020B0503020203020204" pitchFamily="34" charset="-78"/>
              </a:rPr>
              <a:t>HTTP, FTP, IMAP</a:t>
            </a:r>
          </a:p>
          <a:p>
            <a:endParaRPr lang="en-US" altLang="en-US" sz="2400" dirty="0">
              <a:latin typeface="Avenir Book" panose="020B0503020203020204" pitchFamily="34" charset="-78"/>
              <a:cs typeface="Avenir Book" panose="020B0503020203020204" pitchFamily="34" charset="-78"/>
            </a:endParaRPr>
          </a:p>
        </p:txBody>
      </p:sp>
      <p:sp>
        <p:nvSpPr>
          <p:cNvPr id="385" name="Freeform 384">
            <a:extLst>
              <a:ext uri="{FF2B5EF4-FFF2-40B4-BE49-F238E27FC236}">
                <a16:creationId xmlns:a16="http://schemas.microsoft.com/office/drawing/2014/main" id="{21662630-62BB-AE4A-A779-AEACD21E6D7C}"/>
              </a:ext>
            </a:extLst>
          </p:cNvPr>
          <p:cNvSpPr/>
          <p:nvPr/>
        </p:nvSpPr>
        <p:spPr>
          <a:xfrm>
            <a:off x="9451130" y="1882571"/>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6" name="Freeform 417">
            <a:extLst>
              <a:ext uri="{FF2B5EF4-FFF2-40B4-BE49-F238E27FC236}">
                <a16:creationId xmlns:a16="http://schemas.microsoft.com/office/drawing/2014/main" id="{22352293-C7A6-4C41-9DD8-CAA48CB29154}"/>
              </a:ext>
            </a:extLst>
          </p:cNvPr>
          <p:cNvSpPr>
            <a:spLocks/>
          </p:cNvSpPr>
          <p:nvPr/>
        </p:nvSpPr>
        <p:spPr bwMode="auto">
          <a:xfrm>
            <a:off x="7740018" y="642828"/>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7" name="Group 418">
            <a:extLst>
              <a:ext uri="{FF2B5EF4-FFF2-40B4-BE49-F238E27FC236}">
                <a16:creationId xmlns:a16="http://schemas.microsoft.com/office/drawing/2014/main" id="{BE0D451A-5CE4-4C4B-B3DF-A408288EDA0C}"/>
              </a:ext>
            </a:extLst>
          </p:cNvPr>
          <p:cNvGrpSpPr>
            <a:grpSpLocks/>
          </p:cNvGrpSpPr>
          <p:nvPr/>
        </p:nvGrpSpPr>
        <p:grpSpPr bwMode="auto">
          <a:xfrm>
            <a:off x="7671292" y="2106044"/>
            <a:ext cx="1458912" cy="933450"/>
            <a:chOff x="2889" y="1631"/>
            <a:chExt cx="980" cy="743"/>
          </a:xfrm>
        </p:grpSpPr>
        <p:sp>
          <p:nvSpPr>
            <p:cNvPr id="388"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90" name="Freeform 427">
            <a:extLst>
              <a:ext uri="{FF2B5EF4-FFF2-40B4-BE49-F238E27FC236}">
                <a16:creationId xmlns:a16="http://schemas.microsoft.com/office/drawing/2014/main" id="{3F97D486-CCD5-C043-940C-EC1740EC7BA0}"/>
              </a:ext>
            </a:extLst>
          </p:cNvPr>
          <p:cNvSpPr>
            <a:spLocks/>
          </p:cNvSpPr>
          <p:nvPr/>
        </p:nvSpPr>
        <p:spPr bwMode="auto">
          <a:xfrm>
            <a:off x="8178343" y="3499927"/>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1"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8145216" y="305254"/>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392"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796777" y="3008715"/>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393"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772850" y="4596568"/>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94" name="Freeform 393">
            <a:extLst>
              <a:ext uri="{FF2B5EF4-FFF2-40B4-BE49-F238E27FC236}">
                <a16:creationId xmlns:a16="http://schemas.microsoft.com/office/drawing/2014/main" id="{C89E7C56-1DE4-7143-8EEB-E5965035CC42}"/>
              </a:ext>
            </a:extLst>
          </p:cNvPr>
          <p:cNvSpPr/>
          <p:nvPr/>
        </p:nvSpPr>
        <p:spPr>
          <a:xfrm>
            <a:off x="10688088" y="1996333"/>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5" name="Group 394">
            <a:extLst>
              <a:ext uri="{FF2B5EF4-FFF2-40B4-BE49-F238E27FC236}">
                <a16:creationId xmlns:a16="http://schemas.microsoft.com/office/drawing/2014/main" id="{96BCCD85-1D07-EF4E-A878-EC23CD23096A}"/>
              </a:ext>
            </a:extLst>
          </p:cNvPr>
          <p:cNvGrpSpPr/>
          <p:nvPr/>
        </p:nvGrpSpPr>
        <p:grpSpPr>
          <a:xfrm>
            <a:off x="11303642" y="2744843"/>
            <a:ext cx="687393" cy="721548"/>
            <a:chOff x="5203089" y="1751190"/>
            <a:chExt cx="858331" cy="662414"/>
          </a:xfrm>
        </p:grpSpPr>
        <p:sp>
          <p:nvSpPr>
            <p:cNvPr id="396" name="Freeform 395">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7" name="Freeform 396">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8" name="Straight Connector 397">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BDA3EF41-5873-7D4B-8A04-F8D62DFD2DB6}"/>
              </a:ext>
            </a:extLst>
          </p:cNvPr>
          <p:cNvGrpSpPr/>
          <p:nvPr/>
        </p:nvGrpSpPr>
        <p:grpSpPr>
          <a:xfrm>
            <a:off x="11237113" y="2010964"/>
            <a:ext cx="594613" cy="648336"/>
            <a:chOff x="5203089" y="1751190"/>
            <a:chExt cx="858331" cy="662414"/>
          </a:xfrm>
        </p:grpSpPr>
        <p:sp>
          <p:nvSpPr>
            <p:cNvPr id="405" name="Freeform 404">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Freeform 405">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7" name="Straight Connector 406">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413" name="Freeform 412">
            <a:extLst>
              <a:ext uri="{FF2B5EF4-FFF2-40B4-BE49-F238E27FC236}">
                <a16:creationId xmlns:a16="http://schemas.microsoft.com/office/drawing/2014/main" id="{BE088278-C41B-3E4A-87CE-FD65749FA13D}"/>
              </a:ext>
            </a:extLst>
          </p:cNvPr>
          <p:cNvSpPr/>
          <p:nvPr/>
        </p:nvSpPr>
        <p:spPr>
          <a:xfrm>
            <a:off x="10006755" y="598835"/>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4" name="TextBox 413">
            <a:extLst>
              <a:ext uri="{FF2B5EF4-FFF2-40B4-BE49-F238E27FC236}">
                <a16:creationId xmlns:a16="http://schemas.microsoft.com/office/drawing/2014/main" id="{59DB778E-F23D-6C41-8A2D-8F08BD46CBCB}"/>
              </a:ext>
            </a:extLst>
          </p:cNvPr>
          <p:cNvSpPr txBox="1"/>
          <p:nvPr/>
        </p:nvSpPr>
        <p:spPr>
          <a:xfrm>
            <a:off x="9893143" y="667988"/>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5" name="Rectangle 414">
            <a:extLst>
              <a:ext uri="{FF2B5EF4-FFF2-40B4-BE49-F238E27FC236}">
                <a16:creationId xmlns:a16="http://schemas.microsoft.com/office/drawing/2014/main" id="{2DCB9395-41DC-D844-A0B1-59B5BDD3151F}"/>
              </a:ext>
            </a:extLst>
          </p:cNvPr>
          <p:cNvSpPr/>
          <p:nvPr/>
        </p:nvSpPr>
        <p:spPr>
          <a:xfrm>
            <a:off x="9745010" y="2494701"/>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6" name="TextBox 415">
            <a:extLst>
              <a:ext uri="{FF2B5EF4-FFF2-40B4-BE49-F238E27FC236}">
                <a16:creationId xmlns:a16="http://schemas.microsoft.com/office/drawing/2014/main" id="{C34CA97E-4007-3540-925A-3C739C254049}"/>
              </a:ext>
            </a:extLst>
          </p:cNvPr>
          <p:cNvSpPr txBox="1"/>
          <p:nvPr/>
        </p:nvSpPr>
        <p:spPr>
          <a:xfrm>
            <a:off x="9232104" y="2264712"/>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17" name="TextBox 416">
            <a:extLst>
              <a:ext uri="{FF2B5EF4-FFF2-40B4-BE49-F238E27FC236}">
                <a16:creationId xmlns:a16="http://schemas.microsoft.com/office/drawing/2014/main" id="{7DCF99E9-1DFC-0241-B2E7-471998268663}"/>
              </a:ext>
            </a:extLst>
          </p:cNvPr>
          <p:cNvSpPr txBox="1"/>
          <p:nvPr/>
        </p:nvSpPr>
        <p:spPr>
          <a:xfrm>
            <a:off x="11383709" y="3494730"/>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18" name="TextBox 417">
            <a:extLst>
              <a:ext uri="{FF2B5EF4-FFF2-40B4-BE49-F238E27FC236}">
                <a16:creationId xmlns:a16="http://schemas.microsoft.com/office/drawing/2014/main" id="{173BD163-3F4D-944E-B86B-3275B779D5A8}"/>
              </a:ext>
            </a:extLst>
          </p:cNvPr>
          <p:cNvSpPr txBox="1"/>
          <p:nvPr/>
        </p:nvSpPr>
        <p:spPr>
          <a:xfrm>
            <a:off x="10528960" y="3045041"/>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19" name="Straight Connector 418">
            <a:extLst>
              <a:ext uri="{FF2B5EF4-FFF2-40B4-BE49-F238E27FC236}">
                <a16:creationId xmlns:a16="http://schemas.microsoft.com/office/drawing/2014/main" id="{B163CA8C-EB1E-A14C-9A66-BC297C1207E6}"/>
              </a:ext>
            </a:extLst>
          </p:cNvPr>
          <p:cNvCxnSpPr>
            <a:cxnSpLocks/>
          </p:cNvCxnSpPr>
          <p:nvPr/>
        </p:nvCxnSpPr>
        <p:spPr>
          <a:xfrm flipH="1" flipV="1">
            <a:off x="11025862" y="2396918"/>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5423E50E-9196-7E41-B2E3-7EFFBB807850}"/>
              </a:ext>
            </a:extLst>
          </p:cNvPr>
          <p:cNvCxnSpPr>
            <a:cxnSpLocks/>
          </p:cNvCxnSpPr>
          <p:nvPr/>
        </p:nvCxnSpPr>
        <p:spPr>
          <a:xfrm flipH="1" flipV="1">
            <a:off x="11126777" y="2457477"/>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736E0FF-D607-3B4C-A87A-D415301D67BE}"/>
              </a:ext>
            </a:extLst>
          </p:cNvPr>
          <p:cNvCxnSpPr>
            <a:cxnSpLocks/>
          </p:cNvCxnSpPr>
          <p:nvPr/>
        </p:nvCxnSpPr>
        <p:spPr>
          <a:xfrm flipV="1">
            <a:off x="11102839" y="2450214"/>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412118DA-F614-8A42-80A7-8D427CB9D063}"/>
              </a:ext>
            </a:extLst>
          </p:cNvPr>
          <p:cNvCxnSpPr>
            <a:cxnSpLocks/>
          </p:cNvCxnSpPr>
          <p:nvPr/>
        </p:nvCxnSpPr>
        <p:spPr>
          <a:xfrm flipH="1" flipV="1">
            <a:off x="11036716" y="2411689"/>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1F000A1C-019C-AC40-8B26-99394BC90A3F}"/>
              </a:ext>
            </a:extLst>
          </p:cNvPr>
          <p:cNvCxnSpPr>
            <a:cxnSpLocks/>
          </p:cNvCxnSpPr>
          <p:nvPr/>
        </p:nvCxnSpPr>
        <p:spPr>
          <a:xfrm flipH="1" flipV="1">
            <a:off x="11016562" y="2888435"/>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E581177E-ADBB-324A-BE56-FFA64730F33D}"/>
              </a:ext>
            </a:extLst>
          </p:cNvPr>
          <p:cNvCxnSpPr>
            <a:cxnSpLocks/>
          </p:cNvCxnSpPr>
          <p:nvPr/>
        </p:nvCxnSpPr>
        <p:spPr>
          <a:xfrm flipH="1">
            <a:off x="10361137" y="2904535"/>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D0BFF2F4-0B07-CF45-A69B-7B91FA12DE36}"/>
              </a:ext>
            </a:extLst>
          </p:cNvPr>
          <p:cNvCxnSpPr>
            <a:cxnSpLocks/>
          </p:cNvCxnSpPr>
          <p:nvPr/>
        </p:nvCxnSpPr>
        <p:spPr>
          <a:xfrm flipH="1">
            <a:off x="9685558" y="2904535"/>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E3568D00-797E-F542-B47B-DC40257A1AF2}"/>
              </a:ext>
            </a:extLst>
          </p:cNvPr>
          <p:cNvCxnSpPr>
            <a:cxnSpLocks/>
          </p:cNvCxnSpPr>
          <p:nvPr/>
        </p:nvCxnSpPr>
        <p:spPr>
          <a:xfrm flipH="1">
            <a:off x="9742810" y="2324465"/>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B5D2DFB3-E4DE-3C49-8F72-DC09F553A5F3}"/>
              </a:ext>
            </a:extLst>
          </p:cNvPr>
          <p:cNvCxnSpPr>
            <a:cxnSpLocks/>
          </p:cNvCxnSpPr>
          <p:nvPr/>
        </p:nvCxnSpPr>
        <p:spPr>
          <a:xfrm>
            <a:off x="10199011" y="2324465"/>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F9A85AAA-3DAA-6946-B559-D97F731B61D5}"/>
              </a:ext>
            </a:extLst>
          </p:cNvPr>
          <p:cNvCxnSpPr/>
          <p:nvPr/>
        </p:nvCxnSpPr>
        <p:spPr>
          <a:xfrm>
            <a:off x="10603610" y="1571485"/>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12CE73BA-DDE8-5741-9E5E-64CA353BA98C}"/>
              </a:ext>
            </a:extLst>
          </p:cNvPr>
          <p:cNvCxnSpPr>
            <a:cxnSpLocks/>
          </p:cNvCxnSpPr>
          <p:nvPr/>
        </p:nvCxnSpPr>
        <p:spPr>
          <a:xfrm flipH="1">
            <a:off x="10264661" y="1511806"/>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30" name="Group 429">
            <a:extLst>
              <a:ext uri="{FF2B5EF4-FFF2-40B4-BE49-F238E27FC236}">
                <a16:creationId xmlns:a16="http://schemas.microsoft.com/office/drawing/2014/main" id="{4429D23B-C424-D54E-A99F-D3FC646B3D08}"/>
              </a:ext>
            </a:extLst>
          </p:cNvPr>
          <p:cNvGrpSpPr/>
          <p:nvPr/>
        </p:nvGrpSpPr>
        <p:grpSpPr>
          <a:xfrm>
            <a:off x="8028180" y="944118"/>
            <a:ext cx="3578867" cy="3640283"/>
            <a:chOff x="7562238" y="2127325"/>
            <a:chExt cx="3578867" cy="3640283"/>
          </a:xfrm>
        </p:grpSpPr>
        <p:grpSp>
          <p:nvGrpSpPr>
            <p:cNvPr id="431" name="Group 430">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436"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7"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0"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2"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3"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4"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5"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6"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7"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9"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50" name="Straight Connector 449">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8"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3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0" name="Line 426">
            <a:extLst>
              <a:ext uri="{FF2B5EF4-FFF2-40B4-BE49-F238E27FC236}">
                <a16:creationId xmlns:a16="http://schemas.microsoft.com/office/drawing/2014/main" id="{DDAEB50C-98DD-DA43-B9C4-9AB7F9ED5BFD}"/>
              </a:ext>
            </a:extLst>
          </p:cNvPr>
          <p:cNvSpPr>
            <a:spLocks noChangeShapeType="1"/>
          </p:cNvSpPr>
          <p:nvPr/>
        </p:nvSpPr>
        <p:spPr bwMode="auto">
          <a:xfrm>
            <a:off x="8673802" y="1517152"/>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61" name="Group 783">
            <a:extLst>
              <a:ext uri="{FF2B5EF4-FFF2-40B4-BE49-F238E27FC236}">
                <a16:creationId xmlns:a16="http://schemas.microsoft.com/office/drawing/2014/main" id="{02FEAFB4-9831-B64A-9F54-92C532E8F36E}"/>
              </a:ext>
            </a:extLst>
          </p:cNvPr>
          <p:cNvGrpSpPr>
            <a:grpSpLocks/>
          </p:cNvGrpSpPr>
          <p:nvPr/>
        </p:nvGrpSpPr>
        <p:grpSpPr bwMode="auto">
          <a:xfrm>
            <a:off x="8516640" y="1126169"/>
            <a:ext cx="298450" cy="464008"/>
            <a:chOff x="3130" y="3288"/>
            <a:chExt cx="410" cy="742"/>
          </a:xfrm>
        </p:grpSpPr>
        <p:sp>
          <p:nvSpPr>
            <p:cNvPr id="462"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3"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4"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5"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6"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7"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9"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3"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4"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5"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6"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7"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824" y="2678692"/>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6552" y="4341025"/>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9" name="Group 478">
            <a:extLst>
              <a:ext uri="{FF2B5EF4-FFF2-40B4-BE49-F238E27FC236}">
                <a16:creationId xmlns:a16="http://schemas.microsoft.com/office/drawing/2014/main" id="{DE035BC7-2762-3044-BE80-C91EC827E65C}"/>
              </a:ext>
            </a:extLst>
          </p:cNvPr>
          <p:cNvGrpSpPr/>
          <p:nvPr/>
        </p:nvGrpSpPr>
        <p:grpSpPr>
          <a:xfrm>
            <a:off x="10249500" y="3806776"/>
            <a:ext cx="393760" cy="218578"/>
            <a:chOff x="7493876" y="2774731"/>
            <a:chExt cx="1481958" cy="894622"/>
          </a:xfrm>
        </p:grpSpPr>
        <p:sp>
          <p:nvSpPr>
            <p:cNvPr id="480" name="Freeform 479">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7" name="Group 486">
            <a:extLst>
              <a:ext uri="{FF2B5EF4-FFF2-40B4-BE49-F238E27FC236}">
                <a16:creationId xmlns:a16="http://schemas.microsoft.com/office/drawing/2014/main" id="{60B6F784-668B-5D4B-A622-66CCE6350B84}"/>
              </a:ext>
            </a:extLst>
          </p:cNvPr>
          <p:cNvGrpSpPr/>
          <p:nvPr/>
        </p:nvGrpSpPr>
        <p:grpSpPr>
          <a:xfrm>
            <a:off x="10315307" y="4155830"/>
            <a:ext cx="309740" cy="190838"/>
            <a:chOff x="3668110" y="2448910"/>
            <a:chExt cx="3794234" cy="2165130"/>
          </a:xfrm>
        </p:grpSpPr>
        <p:sp>
          <p:nvSpPr>
            <p:cNvPr id="488" name="Rectangle 487">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9" name="Freeform 488">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0" name="Group 489">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491" name="Freeform 490">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Freeform 491">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3" name="Freeform 492">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Freeform 493">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95" name="Group 494">
            <a:extLst>
              <a:ext uri="{FF2B5EF4-FFF2-40B4-BE49-F238E27FC236}">
                <a16:creationId xmlns:a16="http://schemas.microsoft.com/office/drawing/2014/main" id="{11A03BFE-097D-3B42-AA2B-11FFEA70FF5B}"/>
              </a:ext>
            </a:extLst>
          </p:cNvPr>
          <p:cNvGrpSpPr/>
          <p:nvPr/>
        </p:nvGrpSpPr>
        <p:grpSpPr>
          <a:xfrm>
            <a:off x="9142561" y="3784213"/>
            <a:ext cx="393760" cy="218578"/>
            <a:chOff x="7493876" y="2774731"/>
            <a:chExt cx="1481958" cy="894622"/>
          </a:xfrm>
        </p:grpSpPr>
        <p:sp>
          <p:nvSpPr>
            <p:cNvPr id="496" name="Freeform 495">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97" name="Oval 496">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98" name="Group 497">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99" name="Freeform 498">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Freeform 499">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Freeform 500">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2" name="Freeform 501">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03" name="Group 502">
            <a:extLst>
              <a:ext uri="{FF2B5EF4-FFF2-40B4-BE49-F238E27FC236}">
                <a16:creationId xmlns:a16="http://schemas.microsoft.com/office/drawing/2014/main" id="{DE45D3AB-47E3-364E-81D6-324D69CE101C}"/>
              </a:ext>
            </a:extLst>
          </p:cNvPr>
          <p:cNvGrpSpPr/>
          <p:nvPr/>
        </p:nvGrpSpPr>
        <p:grpSpPr>
          <a:xfrm>
            <a:off x="8777462" y="4011226"/>
            <a:ext cx="309740" cy="190838"/>
            <a:chOff x="3668110" y="2448910"/>
            <a:chExt cx="3794234" cy="2165130"/>
          </a:xfrm>
        </p:grpSpPr>
        <p:sp>
          <p:nvSpPr>
            <p:cNvPr id="504" name="Rectangle 503">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Freeform 504">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06" name="Group 505">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07" name="Freeform 506">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Freeform 507">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Freeform 508">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Freeform 509">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11" name="Group 510">
            <a:extLst>
              <a:ext uri="{FF2B5EF4-FFF2-40B4-BE49-F238E27FC236}">
                <a16:creationId xmlns:a16="http://schemas.microsoft.com/office/drawing/2014/main" id="{CBD7A282-C22D-714A-88F1-C7D4EDD107F8}"/>
              </a:ext>
            </a:extLst>
          </p:cNvPr>
          <p:cNvGrpSpPr/>
          <p:nvPr/>
        </p:nvGrpSpPr>
        <p:grpSpPr>
          <a:xfrm>
            <a:off x="8905769" y="1629102"/>
            <a:ext cx="353678" cy="168275"/>
            <a:chOff x="7493876" y="2774731"/>
            <a:chExt cx="1481958" cy="894622"/>
          </a:xfrm>
        </p:grpSpPr>
        <p:sp>
          <p:nvSpPr>
            <p:cNvPr id="512" name="Freeform 511">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13" name="Oval 512">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14" name="Group 513">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515" name="Freeform 514">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Freeform 515">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7" name="Freeform 516">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8" name="Freeform 517">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19" name="Group 518">
            <a:extLst>
              <a:ext uri="{FF2B5EF4-FFF2-40B4-BE49-F238E27FC236}">
                <a16:creationId xmlns:a16="http://schemas.microsoft.com/office/drawing/2014/main" id="{F0DE4078-0801-A244-9A82-F7502B8B24A0}"/>
              </a:ext>
            </a:extLst>
          </p:cNvPr>
          <p:cNvGrpSpPr/>
          <p:nvPr/>
        </p:nvGrpSpPr>
        <p:grpSpPr>
          <a:xfrm>
            <a:off x="8516012" y="2782787"/>
            <a:ext cx="354986" cy="175668"/>
            <a:chOff x="7493876" y="2774731"/>
            <a:chExt cx="1481958" cy="894622"/>
          </a:xfrm>
        </p:grpSpPr>
        <p:sp>
          <p:nvSpPr>
            <p:cNvPr id="520" name="Freeform 519">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1" name="Oval 520">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22" name="Group 521">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523" name="Freeform 522">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4" name="Freeform 523">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7" name="Group 526">
            <a:extLst>
              <a:ext uri="{FF2B5EF4-FFF2-40B4-BE49-F238E27FC236}">
                <a16:creationId xmlns:a16="http://schemas.microsoft.com/office/drawing/2014/main" id="{52B7B73B-1125-084D-8669-C68CC371DDC6}"/>
              </a:ext>
            </a:extLst>
          </p:cNvPr>
          <p:cNvGrpSpPr/>
          <p:nvPr/>
        </p:nvGrpSpPr>
        <p:grpSpPr>
          <a:xfrm>
            <a:off x="11350027" y="2418158"/>
            <a:ext cx="170989" cy="97052"/>
            <a:chOff x="7493876" y="2774731"/>
            <a:chExt cx="1481958" cy="894622"/>
          </a:xfrm>
        </p:grpSpPr>
        <p:sp>
          <p:nvSpPr>
            <p:cNvPr id="528" name="Freeform 527">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9" name="Oval 528">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0" name="Group 529">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531" name="Freeform 530">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 name="Freeform 531">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35" name="Group 534">
            <a:extLst>
              <a:ext uri="{FF2B5EF4-FFF2-40B4-BE49-F238E27FC236}">
                <a16:creationId xmlns:a16="http://schemas.microsoft.com/office/drawing/2014/main" id="{E166183D-5423-4E4A-AD63-A361EDE184C0}"/>
              </a:ext>
            </a:extLst>
          </p:cNvPr>
          <p:cNvGrpSpPr/>
          <p:nvPr/>
        </p:nvGrpSpPr>
        <p:grpSpPr>
          <a:xfrm>
            <a:off x="10876551" y="2312931"/>
            <a:ext cx="353678" cy="198344"/>
            <a:chOff x="7493876" y="2774731"/>
            <a:chExt cx="1481958" cy="894622"/>
          </a:xfrm>
        </p:grpSpPr>
        <p:sp>
          <p:nvSpPr>
            <p:cNvPr id="536" name="Freeform 53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7" name="Oval 53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8" name="Group 53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539" name="Freeform 53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0" name="Freeform 53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1" name="Freeform 54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2" name="Freeform 54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43" name="Group 542">
            <a:extLst>
              <a:ext uri="{FF2B5EF4-FFF2-40B4-BE49-F238E27FC236}">
                <a16:creationId xmlns:a16="http://schemas.microsoft.com/office/drawing/2014/main" id="{C471E59B-7A0B-AE4F-95D6-F76514D2D55A}"/>
              </a:ext>
            </a:extLst>
          </p:cNvPr>
          <p:cNvGrpSpPr/>
          <p:nvPr/>
        </p:nvGrpSpPr>
        <p:grpSpPr>
          <a:xfrm>
            <a:off x="10414666" y="1019085"/>
            <a:ext cx="353678" cy="198344"/>
            <a:chOff x="7493876" y="2774731"/>
            <a:chExt cx="1481958" cy="894622"/>
          </a:xfrm>
        </p:grpSpPr>
        <p:sp>
          <p:nvSpPr>
            <p:cNvPr id="544" name="Freeform 543">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5" name="Oval 544">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6" name="Group 545">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47" name="Freeform 546">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8" name="Freeform 547">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9" name="Freeform 548">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Freeform 549">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1" name="Group 550">
            <a:extLst>
              <a:ext uri="{FF2B5EF4-FFF2-40B4-BE49-F238E27FC236}">
                <a16:creationId xmlns:a16="http://schemas.microsoft.com/office/drawing/2014/main" id="{7BF36121-B4F6-2447-9F5B-F29B627F3B2A}"/>
              </a:ext>
            </a:extLst>
          </p:cNvPr>
          <p:cNvGrpSpPr/>
          <p:nvPr/>
        </p:nvGrpSpPr>
        <p:grpSpPr>
          <a:xfrm>
            <a:off x="10993156" y="1430160"/>
            <a:ext cx="353678" cy="198344"/>
            <a:chOff x="7493876" y="2774731"/>
            <a:chExt cx="1481958" cy="894622"/>
          </a:xfrm>
        </p:grpSpPr>
        <p:sp>
          <p:nvSpPr>
            <p:cNvPr id="552" name="Freeform 551">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3" name="Oval 552">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4" name="Group 553">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55" name="Freeform 554">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6" name="Freeform 555">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7" name="Freeform 556">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8" name="Freeform 557">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9" name="Group 558">
            <a:extLst>
              <a:ext uri="{FF2B5EF4-FFF2-40B4-BE49-F238E27FC236}">
                <a16:creationId xmlns:a16="http://schemas.microsoft.com/office/drawing/2014/main" id="{187A607B-CA61-BE46-8032-8E34596E7689}"/>
              </a:ext>
            </a:extLst>
          </p:cNvPr>
          <p:cNvGrpSpPr/>
          <p:nvPr/>
        </p:nvGrpSpPr>
        <p:grpSpPr>
          <a:xfrm>
            <a:off x="11109767" y="924756"/>
            <a:ext cx="353678" cy="198344"/>
            <a:chOff x="7493876" y="2774731"/>
            <a:chExt cx="1481958" cy="894622"/>
          </a:xfrm>
        </p:grpSpPr>
        <p:sp>
          <p:nvSpPr>
            <p:cNvPr id="560" name="Freeform 559">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61" name="Oval 560">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62" name="Group 561">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563" name="Freeform 562">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4" name="Freeform 563">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5" name="Freeform 564">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6" name="Freeform 565">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67" name="Group 566">
            <a:extLst>
              <a:ext uri="{FF2B5EF4-FFF2-40B4-BE49-F238E27FC236}">
                <a16:creationId xmlns:a16="http://schemas.microsoft.com/office/drawing/2014/main" id="{7CCD8656-0FD3-B844-BC6C-33CE0577598D}"/>
              </a:ext>
            </a:extLst>
          </p:cNvPr>
          <p:cNvGrpSpPr/>
          <p:nvPr/>
        </p:nvGrpSpPr>
        <p:grpSpPr>
          <a:xfrm>
            <a:off x="9564730" y="2773417"/>
            <a:ext cx="367224" cy="240304"/>
            <a:chOff x="7493876" y="2774731"/>
            <a:chExt cx="1481958" cy="894622"/>
          </a:xfrm>
        </p:grpSpPr>
        <p:sp>
          <p:nvSpPr>
            <p:cNvPr id="568" name="Freeform 567">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69" name="Oval 568">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70" name="Group 569">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71" name="Freeform 570">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2" name="Freeform 571">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3" name="Freeform 572">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4" name="Freeform 573">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5" name="Group 574">
            <a:extLst>
              <a:ext uri="{FF2B5EF4-FFF2-40B4-BE49-F238E27FC236}">
                <a16:creationId xmlns:a16="http://schemas.microsoft.com/office/drawing/2014/main" id="{1A0C1583-3B4A-E44D-BB19-B20517502EBD}"/>
              </a:ext>
            </a:extLst>
          </p:cNvPr>
          <p:cNvGrpSpPr/>
          <p:nvPr/>
        </p:nvGrpSpPr>
        <p:grpSpPr>
          <a:xfrm>
            <a:off x="10446068" y="1478358"/>
            <a:ext cx="353678" cy="198344"/>
            <a:chOff x="7493876" y="2774731"/>
            <a:chExt cx="1481958" cy="894622"/>
          </a:xfrm>
        </p:grpSpPr>
        <p:sp>
          <p:nvSpPr>
            <p:cNvPr id="576" name="Freeform 57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7" name="Oval 57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78" name="Group 57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79" name="Freeform 57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0" name="Freeform 57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1" name="Freeform 58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83" name="Group 582">
            <a:extLst>
              <a:ext uri="{FF2B5EF4-FFF2-40B4-BE49-F238E27FC236}">
                <a16:creationId xmlns:a16="http://schemas.microsoft.com/office/drawing/2014/main" id="{158E5A4C-7065-8643-BDC2-3A235B56FEA4}"/>
              </a:ext>
            </a:extLst>
          </p:cNvPr>
          <p:cNvGrpSpPr/>
          <p:nvPr/>
        </p:nvGrpSpPr>
        <p:grpSpPr>
          <a:xfrm>
            <a:off x="9963080" y="2210825"/>
            <a:ext cx="367224" cy="240304"/>
            <a:chOff x="7493876" y="2774731"/>
            <a:chExt cx="1481958" cy="894622"/>
          </a:xfrm>
        </p:grpSpPr>
        <p:sp>
          <p:nvSpPr>
            <p:cNvPr id="584" name="Freeform 583">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5" name="Oval 584">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6" name="Group 585">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87" name="Freeform 586">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9" name="Freeform 588">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91" name="Group 590">
            <a:extLst>
              <a:ext uri="{FF2B5EF4-FFF2-40B4-BE49-F238E27FC236}">
                <a16:creationId xmlns:a16="http://schemas.microsoft.com/office/drawing/2014/main" id="{4DAC2AB4-F1E4-D740-A4AF-07EE55303854}"/>
              </a:ext>
            </a:extLst>
          </p:cNvPr>
          <p:cNvGrpSpPr/>
          <p:nvPr/>
        </p:nvGrpSpPr>
        <p:grpSpPr>
          <a:xfrm>
            <a:off x="10067496" y="2816556"/>
            <a:ext cx="367224" cy="240304"/>
            <a:chOff x="7493876" y="2774731"/>
            <a:chExt cx="1481958" cy="894622"/>
          </a:xfrm>
        </p:grpSpPr>
        <p:sp>
          <p:nvSpPr>
            <p:cNvPr id="592" name="Freeform 591">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3" name="Oval 592">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4" name="Group 593">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95" name="Freeform 594">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7" name="Freeform 596">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99" name="Group 598">
            <a:extLst>
              <a:ext uri="{FF2B5EF4-FFF2-40B4-BE49-F238E27FC236}">
                <a16:creationId xmlns:a16="http://schemas.microsoft.com/office/drawing/2014/main" id="{EA34A94C-D92D-084C-BFEA-F4C8DF0AD275}"/>
              </a:ext>
            </a:extLst>
          </p:cNvPr>
          <p:cNvGrpSpPr/>
          <p:nvPr/>
        </p:nvGrpSpPr>
        <p:grpSpPr>
          <a:xfrm>
            <a:off x="10841201" y="2809118"/>
            <a:ext cx="353678" cy="198344"/>
            <a:chOff x="7493876" y="2774731"/>
            <a:chExt cx="1481958" cy="894622"/>
          </a:xfrm>
        </p:grpSpPr>
        <p:sp>
          <p:nvSpPr>
            <p:cNvPr id="600" name="Freeform 599">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1" name="Oval 600">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2" name="Group 601">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03" name="Freeform 602">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4" name="Freeform 603">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5" name="Freeform 604">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07" name="Group 606">
            <a:extLst>
              <a:ext uri="{FF2B5EF4-FFF2-40B4-BE49-F238E27FC236}">
                <a16:creationId xmlns:a16="http://schemas.microsoft.com/office/drawing/2014/main" id="{A8C4B740-B92E-8942-8EF4-347710C32F2C}"/>
              </a:ext>
            </a:extLst>
          </p:cNvPr>
          <p:cNvGrpSpPr/>
          <p:nvPr/>
        </p:nvGrpSpPr>
        <p:grpSpPr>
          <a:xfrm>
            <a:off x="9713835" y="3592479"/>
            <a:ext cx="393760" cy="218578"/>
            <a:chOff x="7493876" y="2774731"/>
            <a:chExt cx="1481958" cy="894622"/>
          </a:xfrm>
        </p:grpSpPr>
        <p:sp>
          <p:nvSpPr>
            <p:cNvPr id="608" name="Freeform 607">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9" name="Oval 608">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0" name="Group 609">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611" name="Freeform 610">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2" name="Freeform 611">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3" name="Freeform 612">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4" name="Freeform 613">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15" name="Group 614">
            <a:extLst>
              <a:ext uri="{FF2B5EF4-FFF2-40B4-BE49-F238E27FC236}">
                <a16:creationId xmlns:a16="http://schemas.microsoft.com/office/drawing/2014/main" id="{314E0C43-2359-9440-BEF9-9E1924BED605}"/>
              </a:ext>
            </a:extLst>
          </p:cNvPr>
          <p:cNvGrpSpPr/>
          <p:nvPr/>
        </p:nvGrpSpPr>
        <p:grpSpPr>
          <a:xfrm>
            <a:off x="11391924" y="3185918"/>
            <a:ext cx="228295" cy="120400"/>
            <a:chOff x="7493876" y="2774731"/>
            <a:chExt cx="1481958" cy="894622"/>
          </a:xfrm>
        </p:grpSpPr>
        <p:sp>
          <p:nvSpPr>
            <p:cNvPr id="616" name="Freeform 615">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91E02B81-5B35-4545-A954-B7E923AB7286}"/>
              </a:ext>
            </a:extLst>
          </p:cNvPr>
          <p:cNvGrpSpPr/>
          <p:nvPr/>
        </p:nvGrpSpPr>
        <p:grpSpPr>
          <a:xfrm>
            <a:off x="7905016" y="1173406"/>
            <a:ext cx="534987" cy="407988"/>
            <a:chOff x="7432700" y="2327293"/>
            <a:chExt cx="534987" cy="407988"/>
          </a:xfrm>
        </p:grpSpPr>
        <p:pic>
          <p:nvPicPr>
            <p:cNvPr id="624"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6"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27"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8"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9"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0"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2"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3"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4"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641"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2"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3"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4"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5"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6"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5"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6"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7"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8"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9"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0"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47" name="Group 646">
            <a:extLst>
              <a:ext uri="{FF2B5EF4-FFF2-40B4-BE49-F238E27FC236}">
                <a16:creationId xmlns:a16="http://schemas.microsoft.com/office/drawing/2014/main" id="{504BAA5F-BBD8-8242-BC48-7D0E761F340A}"/>
              </a:ext>
            </a:extLst>
          </p:cNvPr>
          <p:cNvGrpSpPr/>
          <p:nvPr/>
        </p:nvGrpSpPr>
        <p:grpSpPr>
          <a:xfrm>
            <a:off x="9103723" y="1136520"/>
            <a:ext cx="530702" cy="478009"/>
            <a:chOff x="8631407" y="2290407"/>
            <a:chExt cx="530702" cy="478009"/>
          </a:xfrm>
        </p:grpSpPr>
        <p:pic>
          <p:nvPicPr>
            <p:cNvPr id="648"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9"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50" name="Group 649">
            <a:extLst>
              <a:ext uri="{FF2B5EF4-FFF2-40B4-BE49-F238E27FC236}">
                <a16:creationId xmlns:a16="http://schemas.microsoft.com/office/drawing/2014/main" id="{46F998A3-3B85-214A-927A-3BF067B7C2A0}"/>
              </a:ext>
            </a:extLst>
          </p:cNvPr>
          <p:cNvGrpSpPr/>
          <p:nvPr/>
        </p:nvGrpSpPr>
        <p:grpSpPr>
          <a:xfrm>
            <a:off x="8965481" y="875917"/>
            <a:ext cx="849312" cy="226109"/>
            <a:chOff x="8493165" y="2029804"/>
            <a:chExt cx="849312" cy="226109"/>
          </a:xfrm>
        </p:grpSpPr>
        <p:pic>
          <p:nvPicPr>
            <p:cNvPr id="651"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53" name="Group 652">
            <a:extLst>
              <a:ext uri="{FF2B5EF4-FFF2-40B4-BE49-F238E27FC236}">
                <a16:creationId xmlns:a16="http://schemas.microsoft.com/office/drawing/2014/main" id="{93351559-0D4C-F04C-928E-5CDA57B5EB47}"/>
              </a:ext>
            </a:extLst>
          </p:cNvPr>
          <p:cNvGrpSpPr/>
          <p:nvPr/>
        </p:nvGrpSpPr>
        <p:grpSpPr>
          <a:xfrm>
            <a:off x="7959460" y="2142217"/>
            <a:ext cx="857739" cy="583764"/>
            <a:chOff x="7487144" y="3296104"/>
            <a:chExt cx="857739" cy="583764"/>
          </a:xfrm>
        </p:grpSpPr>
        <p:grpSp>
          <p:nvGrpSpPr>
            <p:cNvPr id="654" name="Group 653">
              <a:extLst>
                <a:ext uri="{FF2B5EF4-FFF2-40B4-BE49-F238E27FC236}">
                  <a16:creationId xmlns:a16="http://schemas.microsoft.com/office/drawing/2014/main" id="{084B6293-559E-5D43-AF2B-4CB5E09EC6C5}"/>
                </a:ext>
              </a:extLst>
            </p:cNvPr>
            <p:cNvGrpSpPr/>
            <p:nvPr/>
          </p:nvGrpSpPr>
          <p:grpSpPr>
            <a:xfrm>
              <a:off x="7487144" y="3389820"/>
              <a:ext cx="350807" cy="305517"/>
              <a:chOff x="7487144" y="3389820"/>
              <a:chExt cx="350807" cy="305517"/>
            </a:xfrm>
          </p:grpSpPr>
          <p:pic>
            <p:nvPicPr>
              <p:cNvPr id="66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6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7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678"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9"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0"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1"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2"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3"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7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55"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85622" y="3537823"/>
              <a:ext cx="359261" cy="342045"/>
              <a:chOff x="2839" y="3501"/>
              <a:chExt cx="755" cy="803"/>
            </a:xfrm>
          </p:grpSpPr>
          <p:pic>
            <p:nvPicPr>
              <p:cNvPr id="659"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0"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56" name="Group 655">
              <a:extLst>
                <a:ext uri="{FF2B5EF4-FFF2-40B4-BE49-F238E27FC236}">
                  <a16:creationId xmlns:a16="http://schemas.microsoft.com/office/drawing/2014/main" id="{14715B6C-9A50-FE4B-A8D2-1E669BF891E3}"/>
                </a:ext>
              </a:extLst>
            </p:cNvPr>
            <p:cNvGrpSpPr/>
            <p:nvPr/>
          </p:nvGrpSpPr>
          <p:grpSpPr>
            <a:xfrm>
              <a:off x="7797061" y="3296104"/>
              <a:ext cx="347997" cy="396620"/>
              <a:chOff x="7797061" y="3296104"/>
              <a:chExt cx="347997" cy="396620"/>
            </a:xfrm>
          </p:grpSpPr>
          <p:pic>
            <p:nvPicPr>
              <p:cNvPr id="657"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8"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84" name="Group 683">
            <a:extLst>
              <a:ext uri="{FF2B5EF4-FFF2-40B4-BE49-F238E27FC236}">
                <a16:creationId xmlns:a16="http://schemas.microsoft.com/office/drawing/2014/main" id="{AF73DE4B-526E-9C4F-9242-9BC0D43F8CBA}"/>
              </a:ext>
            </a:extLst>
          </p:cNvPr>
          <p:cNvGrpSpPr/>
          <p:nvPr/>
        </p:nvGrpSpPr>
        <p:grpSpPr>
          <a:xfrm>
            <a:off x="11530889" y="2245278"/>
            <a:ext cx="518448" cy="1212242"/>
            <a:chOff x="11058573" y="3399165"/>
            <a:chExt cx="518448" cy="1212242"/>
          </a:xfrm>
        </p:grpSpPr>
        <p:grpSp>
          <p:nvGrpSpPr>
            <p:cNvPr id="685" name="Group 68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692" name="Straight Connector 691">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93" name="Group 692">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694" name="Picture 693" descr="server_rack.png">
                  <a:extLst>
                    <a:ext uri="{FF2B5EF4-FFF2-40B4-BE49-F238E27FC236}">
                      <a16:creationId xmlns:a16="http://schemas.microsoft.com/office/drawing/2014/main" id="{C865CB27-BCE1-654B-9519-9B39D4CB587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695" name="Picture 694" descr="server_rack.png">
                  <a:extLst>
                    <a:ext uri="{FF2B5EF4-FFF2-40B4-BE49-F238E27FC236}">
                      <a16:creationId xmlns:a16="http://schemas.microsoft.com/office/drawing/2014/main" id="{41D005B5-0BAE-3E48-A2D4-576E4F7B946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696" name="Picture 695" descr="server_rack.png">
                  <a:extLst>
                    <a:ext uri="{FF2B5EF4-FFF2-40B4-BE49-F238E27FC236}">
                      <a16:creationId xmlns:a16="http://schemas.microsoft.com/office/drawing/2014/main" id="{89060F4D-6C40-724C-BD1E-F12A5CA65D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686" name="Group 685">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687" name="Straight Connector 686">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88" name="Group 687">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689" name="Picture 688" descr="server_rack.png">
                  <a:extLst>
                    <a:ext uri="{FF2B5EF4-FFF2-40B4-BE49-F238E27FC236}">
                      <a16:creationId xmlns:a16="http://schemas.microsoft.com/office/drawing/2014/main" id="{361EFF3D-6A1F-2646-B975-1FACB4284F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690" name="Picture 689" descr="server_rack.png">
                  <a:extLst>
                    <a:ext uri="{FF2B5EF4-FFF2-40B4-BE49-F238E27FC236}">
                      <a16:creationId xmlns:a16="http://schemas.microsoft.com/office/drawing/2014/main" id="{E83F8942-DE11-A747-A5A4-EDFBB17BFC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691" name="Picture 690" descr="server_rack.png">
                  <a:extLst>
                    <a:ext uri="{FF2B5EF4-FFF2-40B4-BE49-F238E27FC236}">
                      <a16:creationId xmlns:a16="http://schemas.microsoft.com/office/drawing/2014/main" id="{300ED1AC-F5EE-3C49-B963-42178C2434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697" name="Group 950">
            <a:extLst>
              <a:ext uri="{FF2B5EF4-FFF2-40B4-BE49-F238E27FC236}">
                <a16:creationId xmlns:a16="http://schemas.microsoft.com/office/drawing/2014/main" id="{2B0A745F-DA32-E140-AB36-BC5E1C4E2D48}"/>
              </a:ext>
            </a:extLst>
          </p:cNvPr>
          <p:cNvGrpSpPr>
            <a:grpSpLocks/>
          </p:cNvGrpSpPr>
          <p:nvPr/>
        </p:nvGrpSpPr>
        <p:grpSpPr bwMode="auto">
          <a:xfrm>
            <a:off x="10754857" y="4090744"/>
            <a:ext cx="177192" cy="330833"/>
            <a:chOff x="4140" y="429"/>
            <a:chExt cx="1425" cy="2396"/>
          </a:xfrm>
        </p:grpSpPr>
        <p:sp>
          <p:nvSpPr>
            <p:cNvPr id="698"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9"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00"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1"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03"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728"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29"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04"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05"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726"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27"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06"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07"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08"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724"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25"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09"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10"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722"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23"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11"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2"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3"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4"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5"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6"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7"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8"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9"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20"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21"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730" name="Group 590">
            <a:extLst>
              <a:ext uri="{FF2B5EF4-FFF2-40B4-BE49-F238E27FC236}">
                <a16:creationId xmlns:a16="http://schemas.microsoft.com/office/drawing/2014/main" id="{2648262B-E78D-1D4B-B3FD-3AE9CD5C321E}"/>
              </a:ext>
            </a:extLst>
          </p:cNvPr>
          <p:cNvGrpSpPr>
            <a:grpSpLocks/>
          </p:cNvGrpSpPr>
          <p:nvPr/>
        </p:nvGrpSpPr>
        <p:grpSpPr bwMode="auto">
          <a:xfrm flipH="1">
            <a:off x="8446797" y="3716954"/>
            <a:ext cx="345630" cy="320302"/>
            <a:chOff x="2839" y="3501"/>
            <a:chExt cx="755" cy="803"/>
          </a:xfrm>
        </p:grpSpPr>
        <p:pic>
          <p:nvPicPr>
            <p:cNvPr id="731"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2"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3" name="Group 1064">
            <a:extLst>
              <a:ext uri="{FF2B5EF4-FFF2-40B4-BE49-F238E27FC236}">
                <a16:creationId xmlns:a16="http://schemas.microsoft.com/office/drawing/2014/main" id="{1E483C21-97F2-6C41-9217-2187E09B541E}"/>
              </a:ext>
            </a:extLst>
          </p:cNvPr>
          <p:cNvGrpSpPr>
            <a:grpSpLocks/>
          </p:cNvGrpSpPr>
          <p:nvPr/>
        </p:nvGrpSpPr>
        <p:grpSpPr bwMode="auto">
          <a:xfrm>
            <a:off x="9667623" y="4669602"/>
            <a:ext cx="310186" cy="307808"/>
            <a:chOff x="877" y="1008"/>
            <a:chExt cx="2747" cy="2591"/>
          </a:xfrm>
        </p:grpSpPr>
        <p:pic>
          <p:nvPicPr>
            <p:cNvPr id="734"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6"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37"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8"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9"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0"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1"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2"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3"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44"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751"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2"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3"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4"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5"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6"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45"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6"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7"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8"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9"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0"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7" name="Group 590">
            <a:extLst>
              <a:ext uri="{FF2B5EF4-FFF2-40B4-BE49-F238E27FC236}">
                <a16:creationId xmlns:a16="http://schemas.microsoft.com/office/drawing/2014/main" id="{A66A00B8-C906-204A-9EA8-BF8007089AFF}"/>
              </a:ext>
            </a:extLst>
          </p:cNvPr>
          <p:cNvGrpSpPr>
            <a:grpSpLocks/>
          </p:cNvGrpSpPr>
          <p:nvPr/>
        </p:nvGrpSpPr>
        <p:grpSpPr bwMode="auto">
          <a:xfrm flipH="1">
            <a:off x="8619851" y="4321450"/>
            <a:ext cx="345630" cy="320302"/>
            <a:chOff x="2839" y="3501"/>
            <a:chExt cx="755" cy="803"/>
          </a:xfrm>
        </p:grpSpPr>
        <p:pic>
          <p:nvPicPr>
            <p:cNvPr id="758"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9"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0" name="Group 590">
            <a:extLst>
              <a:ext uri="{FF2B5EF4-FFF2-40B4-BE49-F238E27FC236}">
                <a16:creationId xmlns:a16="http://schemas.microsoft.com/office/drawing/2014/main" id="{AADF67FB-3BE7-EF42-B8A5-B005B506931A}"/>
              </a:ext>
            </a:extLst>
          </p:cNvPr>
          <p:cNvGrpSpPr>
            <a:grpSpLocks/>
          </p:cNvGrpSpPr>
          <p:nvPr/>
        </p:nvGrpSpPr>
        <p:grpSpPr bwMode="auto">
          <a:xfrm flipH="1">
            <a:off x="9018076" y="4342923"/>
            <a:ext cx="345630" cy="320302"/>
            <a:chOff x="2839" y="3501"/>
            <a:chExt cx="755" cy="803"/>
          </a:xfrm>
        </p:grpSpPr>
        <p:pic>
          <p:nvPicPr>
            <p:cNvPr id="761"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3" name="Group 1064">
            <a:extLst>
              <a:ext uri="{FF2B5EF4-FFF2-40B4-BE49-F238E27FC236}">
                <a16:creationId xmlns:a16="http://schemas.microsoft.com/office/drawing/2014/main" id="{FC2552CF-9AC0-3243-8999-6808B911C762}"/>
              </a:ext>
            </a:extLst>
          </p:cNvPr>
          <p:cNvGrpSpPr>
            <a:grpSpLocks/>
          </p:cNvGrpSpPr>
          <p:nvPr/>
        </p:nvGrpSpPr>
        <p:grpSpPr bwMode="auto">
          <a:xfrm>
            <a:off x="10000688" y="4611931"/>
            <a:ext cx="319264" cy="253379"/>
            <a:chOff x="877" y="1008"/>
            <a:chExt cx="2747" cy="2591"/>
          </a:xfrm>
        </p:grpSpPr>
        <p:pic>
          <p:nvPicPr>
            <p:cNvPr id="764"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5"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6"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67"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9"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0"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1"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2"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3"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74"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781"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2"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3"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4"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5"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6"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75"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6"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7"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8"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9"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0"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87" name="Freeform 984">
            <a:extLst>
              <a:ext uri="{FF2B5EF4-FFF2-40B4-BE49-F238E27FC236}">
                <a16:creationId xmlns:a16="http://schemas.microsoft.com/office/drawing/2014/main" id="{69921432-2526-D74B-B1B3-EF4990D573EA}"/>
              </a:ext>
            </a:extLst>
          </p:cNvPr>
          <p:cNvSpPr>
            <a:spLocks/>
          </p:cNvSpPr>
          <p:nvPr/>
        </p:nvSpPr>
        <p:spPr bwMode="auto">
          <a:xfrm>
            <a:off x="10619535" y="4453764"/>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Freeform 986">
            <a:extLst>
              <a:ext uri="{FF2B5EF4-FFF2-40B4-BE49-F238E27FC236}">
                <a16:creationId xmlns:a16="http://schemas.microsoft.com/office/drawing/2014/main" id="{210AB56E-8E3A-464C-BA90-E5EE13DE14AA}"/>
              </a:ext>
            </a:extLst>
          </p:cNvPr>
          <p:cNvSpPr>
            <a:spLocks/>
          </p:cNvSpPr>
          <p:nvPr/>
        </p:nvSpPr>
        <p:spPr bwMode="auto">
          <a:xfrm>
            <a:off x="10625912" y="4473716"/>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9" name="Freeform 987">
            <a:extLst>
              <a:ext uri="{FF2B5EF4-FFF2-40B4-BE49-F238E27FC236}">
                <a16:creationId xmlns:a16="http://schemas.microsoft.com/office/drawing/2014/main" id="{4B6304D8-37E4-9743-9663-D2140A3373CD}"/>
              </a:ext>
            </a:extLst>
          </p:cNvPr>
          <p:cNvSpPr>
            <a:spLocks/>
          </p:cNvSpPr>
          <p:nvPr/>
        </p:nvSpPr>
        <p:spPr bwMode="auto">
          <a:xfrm>
            <a:off x="10621460" y="4629546"/>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0"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492241" y="4491192"/>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91" name="Group 989">
            <a:extLst>
              <a:ext uri="{FF2B5EF4-FFF2-40B4-BE49-F238E27FC236}">
                <a16:creationId xmlns:a16="http://schemas.microsoft.com/office/drawing/2014/main" id="{653C7E87-1F7F-B94B-970F-8043BE6AD494}"/>
              </a:ext>
            </a:extLst>
          </p:cNvPr>
          <p:cNvGrpSpPr>
            <a:grpSpLocks/>
          </p:cNvGrpSpPr>
          <p:nvPr/>
        </p:nvGrpSpPr>
        <p:grpSpPr bwMode="auto">
          <a:xfrm>
            <a:off x="10557091" y="4487988"/>
            <a:ext cx="69903" cy="21117"/>
            <a:chOff x="614" y="2568"/>
            <a:chExt cx="725" cy="139"/>
          </a:xfrm>
        </p:grpSpPr>
        <p:sp>
          <p:nvSpPr>
            <p:cNvPr id="792"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3"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94"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493444" y="4539543"/>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95" name="Group 993">
            <a:extLst>
              <a:ext uri="{FF2B5EF4-FFF2-40B4-BE49-F238E27FC236}">
                <a16:creationId xmlns:a16="http://schemas.microsoft.com/office/drawing/2014/main" id="{2E23BBDE-93A3-014A-8AD9-509F2B133316}"/>
              </a:ext>
            </a:extLst>
          </p:cNvPr>
          <p:cNvGrpSpPr>
            <a:grpSpLocks/>
          </p:cNvGrpSpPr>
          <p:nvPr/>
        </p:nvGrpSpPr>
        <p:grpSpPr bwMode="auto">
          <a:xfrm>
            <a:off x="10556851" y="4535465"/>
            <a:ext cx="69903" cy="19515"/>
            <a:chOff x="614" y="2568"/>
            <a:chExt cx="725" cy="139"/>
          </a:xfrm>
        </p:grpSpPr>
        <p:sp>
          <p:nvSpPr>
            <p:cNvPr id="796"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7"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98"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493444" y="4587894"/>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9"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494647" y="463173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00" name="Group 998">
            <a:extLst>
              <a:ext uri="{FF2B5EF4-FFF2-40B4-BE49-F238E27FC236}">
                <a16:creationId xmlns:a16="http://schemas.microsoft.com/office/drawing/2014/main" id="{10644FFB-BF70-614B-94F5-58CB99D12E0E}"/>
              </a:ext>
            </a:extLst>
          </p:cNvPr>
          <p:cNvGrpSpPr>
            <a:grpSpLocks/>
          </p:cNvGrpSpPr>
          <p:nvPr/>
        </p:nvGrpSpPr>
        <p:grpSpPr bwMode="auto">
          <a:xfrm>
            <a:off x="10555407" y="4627653"/>
            <a:ext cx="70024" cy="21991"/>
            <a:chOff x="614" y="2568"/>
            <a:chExt cx="725" cy="139"/>
          </a:xfrm>
        </p:grpSpPr>
        <p:sp>
          <p:nvSpPr>
            <p:cNvPr id="8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03" name="Freeform 1001">
            <a:extLst>
              <a:ext uri="{FF2B5EF4-FFF2-40B4-BE49-F238E27FC236}">
                <a16:creationId xmlns:a16="http://schemas.microsoft.com/office/drawing/2014/main" id="{43320BBC-6D3F-CE4C-AE57-EE45F3319F3F}"/>
              </a:ext>
            </a:extLst>
          </p:cNvPr>
          <p:cNvSpPr>
            <a:spLocks/>
          </p:cNvSpPr>
          <p:nvPr/>
        </p:nvSpPr>
        <p:spPr bwMode="auto">
          <a:xfrm>
            <a:off x="10621942" y="4587894"/>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04" name="Group 1002">
            <a:extLst>
              <a:ext uri="{FF2B5EF4-FFF2-40B4-BE49-F238E27FC236}">
                <a16:creationId xmlns:a16="http://schemas.microsoft.com/office/drawing/2014/main" id="{4ED748C4-471F-B74E-9328-2437DB94B8F7}"/>
              </a:ext>
            </a:extLst>
          </p:cNvPr>
          <p:cNvGrpSpPr>
            <a:grpSpLocks/>
          </p:cNvGrpSpPr>
          <p:nvPr/>
        </p:nvGrpSpPr>
        <p:grpSpPr bwMode="auto">
          <a:xfrm>
            <a:off x="10555888" y="4583962"/>
            <a:ext cx="70024" cy="20243"/>
            <a:chOff x="614" y="2568"/>
            <a:chExt cx="725" cy="139"/>
          </a:xfrm>
        </p:grpSpPr>
        <p:sp>
          <p:nvSpPr>
            <p:cNvPr id="805"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6"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07"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616888" y="4453181"/>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8" name="Freeform 1006">
            <a:extLst>
              <a:ext uri="{FF2B5EF4-FFF2-40B4-BE49-F238E27FC236}">
                <a16:creationId xmlns:a16="http://schemas.microsoft.com/office/drawing/2014/main" id="{48DEF8E3-26E3-0E48-88EA-BAB435AE5150}"/>
              </a:ext>
            </a:extLst>
          </p:cNvPr>
          <p:cNvSpPr>
            <a:spLocks/>
          </p:cNvSpPr>
          <p:nvPr/>
        </p:nvSpPr>
        <p:spPr bwMode="auto">
          <a:xfrm>
            <a:off x="10624829" y="4537359"/>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9" name="Freeform 1007">
            <a:extLst>
              <a:ext uri="{FF2B5EF4-FFF2-40B4-BE49-F238E27FC236}">
                <a16:creationId xmlns:a16="http://schemas.microsoft.com/office/drawing/2014/main" id="{7869EB64-11F6-624E-9B28-6986DD9D076F}"/>
              </a:ext>
            </a:extLst>
          </p:cNvPr>
          <p:cNvSpPr>
            <a:spLocks/>
          </p:cNvSpPr>
          <p:nvPr/>
        </p:nvSpPr>
        <p:spPr bwMode="auto">
          <a:xfrm>
            <a:off x="10625190" y="4489736"/>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0" name="Oval 1008">
            <a:extLst>
              <a:ext uri="{FF2B5EF4-FFF2-40B4-BE49-F238E27FC236}">
                <a16:creationId xmlns:a16="http://schemas.microsoft.com/office/drawing/2014/main" id="{322E0F0C-40A1-7E43-B9BC-A271C6411EAF}"/>
              </a:ext>
            </a:extLst>
          </p:cNvPr>
          <p:cNvSpPr>
            <a:spLocks noChangeArrowheads="1"/>
          </p:cNvSpPr>
          <p:nvPr/>
        </p:nvSpPr>
        <p:spPr bwMode="auto">
          <a:xfrm>
            <a:off x="10649253" y="4770959"/>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1" name="Freeform 1009">
            <a:extLst>
              <a:ext uri="{FF2B5EF4-FFF2-40B4-BE49-F238E27FC236}">
                <a16:creationId xmlns:a16="http://schemas.microsoft.com/office/drawing/2014/main" id="{2C34A91D-8DF1-DE40-8F88-B7AB2BE630CE}"/>
              </a:ext>
            </a:extLst>
          </p:cNvPr>
          <p:cNvSpPr>
            <a:spLocks/>
          </p:cNvSpPr>
          <p:nvPr/>
        </p:nvSpPr>
        <p:spPr bwMode="auto">
          <a:xfrm>
            <a:off x="10623626" y="4771396"/>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2"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483819" y="4780280"/>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3"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492241" y="4785959"/>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4" name="Oval 1012">
            <a:extLst>
              <a:ext uri="{FF2B5EF4-FFF2-40B4-BE49-F238E27FC236}">
                <a16:creationId xmlns:a16="http://schemas.microsoft.com/office/drawing/2014/main" id="{165ACFDB-EB0A-EF4A-A53B-E952BF38B28E}"/>
              </a:ext>
            </a:extLst>
          </p:cNvPr>
          <p:cNvSpPr>
            <a:spLocks noChangeArrowheads="1"/>
          </p:cNvSpPr>
          <p:nvPr/>
        </p:nvSpPr>
        <p:spPr bwMode="auto">
          <a:xfrm>
            <a:off x="10504152" y="4737608"/>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5" name="Oval 1013">
            <a:extLst>
              <a:ext uri="{FF2B5EF4-FFF2-40B4-BE49-F238E27FC236}">
                <a16:creationId xmlns:a16="http://schemas.microsoft.com/office/drawing/2014/main" id="{8E1C86F1-E8A5-AB43-9FBE-05329F11F8D9}"/>
              </a:ext>
            </a:extLst>
          </p:cNvPr>
          <p:cNvSpPr>
            <a:spLocks noChangeArrowheads="1"/>
          </p:cNvSpPr>
          <p:nvPr/>
        </p:nvSpPr>
        <p:spPr bwMode="auto">
          <a:xfrm>
            <a:off x="10525809" y="4737608"/>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6" name="Oval 1014">
            <a:extLst>
              <a:ext uri="{FF2B5EF4-FFF2-40B4-BE49-F238E27FC236}">
                <a16:creationId xmlns:a16="http://schemas.microsoft.com/office/drawing/2014/main" id="{0C189499-8A09-3E4B-B216-1DBC5D3CDC71}"/>
              </a:ext>
            </a:extLst>
          </p:cNvPr>
          <p:cNvSpPr>
            <a:spLocks noChangeArrowheads="1"/>
          </p:cNvSpPr>
          <p:nvPr/>
        </p:nvSpPr>
        <p:spPr bwMode="auto">
          <a:xfrm>
            <a:off x="10546143" y="4737608"/>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7"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595352" y="4658237"/>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8" name="Group 817">
            <a:extLst>
              <a:ext uri="{FF2B5EF4-FFF2-40B4-BE49-F238E27FC236}">
                <a16:creationId xmlns:a16="http://schemas.microsoft.com/office/drawing/2014/main" id="{41AB30C9-9641-104B-9006-CB16D4919778}"/>
              </a:ext>
            </a:extLst>
          </p:cNvPr>
          <p:cNvGrpSpPr/>
          <p:nvPr/>
        </p:nvGrpSpPr>
        <p:grpSpPr>
          <a:xfrm>
            <a:off x="8146266" y="630964"/>
            <a:ext cx="2755429" cy="4250670"/>
            <a:chOff x="7680324" y="1814171"/>
            <a:chExt cx="2755429" cy="4250670"/>
          </a:xfrm>
        </p:grpSpPr>
        <p:grpSp>
          <p:nvGrpSpPr>
            <p:cNvPr id="819" name="Group 652">
              <a:extLst>
                <a:ext uri="{FF2B5EF4-FFF2-40B4-BE49-F238E27FC236}">
                  <a16:creationId xmlns:a16="http://schemas.microsoft.com/office/drawing/2014/main" id="{F4E63F52-683B-8244-A48E-D8CF833CC085}"/>
                </a:ext>
              </a:extLst>
            </p:cNvPr>
            <p:cNvGrpSpPr>
              <a:grpSpLocks/>
            </p:cNvGrpSpPr>
            <p:nvPr/>
          </p:nvGrpSpPr>
          <p:grpSpPr bwMode="auto">
            <a:xfrm>
              <a:off x="7750224" y="1859725"/>
              <a:ext cx="415925" cy="385763"/>
              <a:chOff x="2751" y="1851"/>
              <a:chExt cx="462" cy="478"/>
            </a:xfrm>
          </p:grpSpPr>
          <p:pic>
            <p:nvPicPr>
              <p:cNvPr id="826"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7"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0"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824"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5"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21" name="Oval 820">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2" name="Oval 821">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3" name="Oval 822">
              <a:extLst>
                <a:ext uri="{FF2B5EF4-FFF2-40B4-BE49-F238E27FC236}">
                  <a16:creationId xmlns:a16="http://schemas.microsoft.com/office/drawing/2014/main" id="{C1E7801D-A747-164C-BE12-1FDEB3DFE743}"/>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28" name="Line 913">
            <a:extLst>
              <a:ext uri="{FF2B5EF4-FFF2-40B4-BE49-F238E27FC236}">
                <a16:creationId xmlns:a16="http://schemas.microsoft.com/office/drawing/2014/main" id="{47A3D5AF-94CC-B24F-922A-C603CC0A5A25}"/>
              </a:ext>
            </a:extLst>
          </p:cNvPr>
          <p:cNvSpPr>
            <a:spLocks noChangeShapeType="1"/>
          </p:cNvSpPr>
          <p:nvPr/>
        </p:nvSpPr>
        <p:spPr bwMode="auto">
          <a:xfrm flipH="1" flipV="1">
            <a:off x="8776565" y="4291617"/>
            <a:ext cx="1423686" cy="289367"/>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9" name="Line 911">
            <a:extLst>
              <a:ext uri="{FF2B5EF4-FFF2-40B4-BE49-F238E27FC236}">
                <a16:creationId xmlns:a16="http://schemas.microsoft.com/office/drawing/2014/main" id="{8E6A54E5-62F1-544B-AE41-5137E62BFCE9}"/>
              </a:ext>
            </a:extLst>
          </p:cNvPr>
          <p:cNvSpPr>
            <a:spLocks noChangeShapeType="1"/>
          </p:cNvSpPr>
          <p:nvPr/>
        </p:nvSpPr>
        <p:spPr bwMode="auto">
          <a:xfrm>
            <a:off x="8836392" y="1114761"/>
            <a:ext cx="1700212" cy="3386138"/>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30" name="Group 950">
            <a:extLst>
              <a:ext uri="{FF2B5EF4-FFF2-40B4-BE49-F238E27FC236}">
                <a16:creationId xmlns:a16="http://schemas.microsoft.com/office/drawing/2014/main" id="{221CDB90-F15F-3B40-BE7C-5642BDA8CF7F}"/>
              </a:ext>
            </a:extLst>
          </p:cNvPr>
          <p:cNvGrpSpPr>
            <a:grpSpLocks/>
          </p:cNvGrpSpPr>
          <p:nvPr/>
        </p:nvGrpSpPr>
        <p:grpSpPr bwMode="auto">
          <a:xfrm>
            <a:off x="10468450" y="4433193"/>
            <a:ext cx="214974" cy="403920"/>
            <a:chOff x="4140" y="429"/>
            <a:chExt cx="1425" cy="2396"/>
          </a:xfrm>
        </p:grpSpPr>
        <p:sp>
          <p:nvSpPr>
            <p:cNvPr id="831"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2"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3"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4"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5"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36"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861"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2"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37"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38"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859"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0"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39"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0"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1"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857"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8"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42"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43"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855"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6"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44"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5"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6"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7"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8"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9"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0"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1"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2"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3"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4"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Tree>
    <p:extLst>
      <p:ext uri="{BB962C8B-B14F-4D97-AF65-F5344CB8AC3E}">
        <p14:creationId xmlns:p14="http://schemas.microsoft.com/office/powerpoint/2010/main" val="42431539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Grp="1" noChangeArrowheads="1"/>
          </p:cNvSpPr>
          <p:nvPr>
            <p:ph type="title"/>
          </p:nvPr>
        </p:nvSpPr>
        <p:spPr>
          <a:xfrm>
            <a:off x="954752" y="220628"/>
            <a:ext cx="7772400" cy="819150"/>
          </a:xfrm>
        </p:spPr>
        <p:txBody>
          <a:bodyPr/>
          <a:lstStyle/>
          <a:p>
            <a:r>
              <a:rPr lang="en-US" altLang="en-US" dirty="0">
                <a:latin typeface="Avenir Book" panose="020B0503020203020204" pitchFamily="34" charset="-78"/>
                <a:cs typeface="Avenir Book" panose="020B0503020203020204" pitchFamily="34" charset="-78"/>
              </a:rPr>
              <a:t>P2P architecture</a:t>
            </a:r>
          </a:p>
        </p:txBody>
      </p:sp>
      <p:sp>
        <p:nvSpPr>
          <p:cNvPr id="46085" name="Rectangle 5"/>
          <p:cNvSpPr>
            <a:spLocks noGrp="1" noChangeArrowheads="1"/>
          </p:cNvSpPr>
          <p:nvPr>
            <p:ph type="body" sz="half" idx="1"/>
          </p:nvPr>
        </p:nvSpPr>
        <p:spPr>
          <a:xfrm>
            <a:off x="904437" y="1044611"/>
            <a:ext cx="6566197" cy="4258909"/>
          </a:xfrm>
        </p:spPr>
        <p:txBody>
          <a:bodyPr>
            <a:normAutofit fontScale="92500"/>
          </a:bodyPr>
          <a:lstStyle/>
          <a:p>
            <a:r>
              <a:rPr lang="en-US" altLang="en-US" sz="2400" dirty="0">
                <a:latin typeface="Avenir Book" panose="020B0503020203020204" pitchFamily="34" charset="-78"/>
                <a:cs typeface="Avenir Book" panose="020B0503020203020204" pitchFamily="34" charset="-78"/>
              </a:rPr>
              <a:t>No always-on server</a:t>
            </a:r>
          </a:p>
          <a:p>
            <a:r>
              <a:rPr lang="en-US" altLang="en-US" sz="2400" dirty="0">
                <a:latin typeface="Avenir Book" panose="020B0503020203020204" pitchFamily="34" charset="-78"/>
                <a:cs typeface="Avenir Book" panose="020B0503020203020204" pitchFamily="34" charset="-78"/>
              </a:rPr>
              <a:t>Arbitrary end systems directly communicate</a:t>
            </a:r>
          </a:p>
          <a:p>
            <a:r>
              <a:rPr lang="en-US" altLang="en-US" sz="2400" dirty="0">
                <a:latin typeface="Avenir Book" panose="020B0503020203020204" pitchFamily="34" charset="-78"/>
                <a:cs typeface="Avenir Book" panose="020B0503020203020204" pitchFamily="34" charset="-78"/>
              </a:rPr>
              <a:t>Peers request service from other peers, provide service in return to other peers</a:t>
            </a:r>
          </a:p>
          <a:p>
            <a:pPr lvl="1"/>
            <a:r>
              <a:rPr lang="en-US" altLang="en-US" dirty="0">
                <a:solidFill>
                  <a:srgbClr val="CC0000"/>
                </a:solidFill>
                <a:latin typeface="Avenir Book" panose="020B0503020203020204" pitchFamily="34" charset="-78"/>
                <a:cs typeface="Avenir Book" panose="020B0503020203020204" pitchFamily="34" charset="-78"/>
              </a:rPr>
              <a:t>Self scalability – new peers bring new service capacity, as well as new service demands</a:t>
            </a:r>
          </a:p>
          <a:p>
            <a:r>
              <a:rPr lang="en-US" altLang="en-US" sz="2400" dirty="0">
                <a:latin typeface="Avenir Book" panose="020B0503020203020204" pitchFamily="34" charset="-78"/>
                <a:cs typeface="Avenir Book" panose="020B0503020203020204" pitchFamily="34" charset="-78"/>
              </a:rPr>
              <a:t>Peers are intermittently connected and change IP addresses</a:t>
            </a:r>
          </a:p>
          <a:p>
            <a:pPr lvl="1"/>
            <a:r>
              <a:rPr lang="en-US" altLang="en-US" dirty="0">
                <a:latin typeface="Avenir Book" panose="020B0503020203020204" pitchFamily="34" charset="-78"/>
                <a:cs typeface="Avenir Book" panose="020B0503020203020204" pitchFamily="34" charset="-78"/>
              </a:rPr>
              <a:t>Complex management</a:t>
            </a:r>
          </a:p>
          <a:p>
            <a:pPr lvl="1"/>
            <a:endParaRPr lang="en-US" altLang="en-US" dirty="0">
              <a:latin typeface="Avenir Book" panose="020B0503020203020204" pitchFamily="34" charset="-78"/>
              <a:cs typeface="Avenir Book" panose="020B0503020203020204" pitchFamily="34" charset="-78"/>
            </a:endParaRPr>
          </a:p>
          <a:p>
            <a:r>
              <a:rPr lang="en-US" altLang="en-US" sz="2400" dirty="0">
                <a:solidFill>
                  <a:srgbClr val="CC0000"/>
                </a:solidFill>
                <a:latin typeface="Avenir Book" panose="020B0503020203020204" pitchFamily="34" charset="-78"/>
                <a:cs typeface="Avenir Book" panose="020B0503020203020204" pitchFamily="34" charset="-78"/>
              </a:rPr>
              <a:t>Examples: </a:t>
            </a:r>
            <a:r>
              <a:rPr lang="en-US" altLang="en-US" sz="2400" dirty="0">
                <a:latin typeface="Avenir Book" panose="020B0503020203020204" pitchFamily="34" charset="-78"/>
                <a:cs typeface="Avenir Book" panose="020B0503020203020204" pitchFamily="34" charset="-78"/>
              </a:rPr>
              <a:t>P2P file sharing (</a:t>
            </a:r>
            <a:r>
              <a:rPr lang="en-US" altLang="en-US" sz="2400" dirty="0" err="1">
                <a:latin typeface="Avenir Book" panose="020B0503020203020204" pitchFamily="34" charset="-78"/>
                <a:cs typeface="Avenir Book" panose="020B0503020203020204" pitchFamily="34" charset="-78"/>
              </a:rPr>
              <a:t>BitTorrent</a:t>
            </a:r>
            <a:r>
              <a:rPr lang="en-US" altLang="en-US" sz="2400" dirty="0">
                <a:latin typeface="Avenir Book" panose="020B0503020203020204" pitchFamily="34" charset="-78"/>
                <a:cs typeface="Avenir Book" panose="020B0503020203020204" pitchFamily="34" charset="-78"/>
              </a:rPr>
              <a:t>)</a:t>
            </a:r>
          </a:p>
          <a:p>
            <a:pPr lvl="1"/>
            <a:endParaRPr lang="en-US" altLang="en-US" dirty="0">
              <a:latin typeface="Avenir Book" panose="020B0503020203020204" pitchFamily="34" charset="-78"/>
              <a:cs typeface="Avenir Book" panose="020B0503020203020204" pitchFamily="34" charset="-78"/>
            </a:endParaRPr>
          </a:p>
          <a:p>
            <a:endParaRPr lang="en-US" altLang="en-US" dirty="0">
              <a:solidFill>
                <a:srgbClr val="CC0000"/>
              </a:solidFill>
              <a:latin typeface="Avenir Book" panose="020B0503020203020204" pitchFamily="34" charset="-78"/>
              <a:cs typeface="Avenir Book" panose="020B0503020203020204" pitchFamily="34" charset="-78"/>
            </a:endParaRPr>
          </a:p>
          <a:p>
            <a:endParaRPr lang="en-US" altLang="en-US" dirty="0">
              <a:latin typeface="Avenir Book" panose="020B0503020203020204" pitchFamily="34" charset="-78"/>
              <a:cs typeface="Avenir Book" panose="020B0503020203020204" pitchFamily="34" charset="-78"/>
            </a:endParaRPr>
          </a:p>
        </p:txBody>
      </p:sp>
      <p:sp>
        <p:nvSpPr>
          <p:cNvPr id="386" name="Freeform 385">
            <a:extLst>
              <a:ext uri="{FF2B5EF4-FFF2-40B4-BE49-F238E27FC236}">
                <a16:creationId xmlns:a16="http://schemas.microsoft.com/office/drawing/2014/main" id="{21662630-62BB-AE4A-A779-AEACD21E6D7C}"/>
              </a:ext>
            </a:extLst>
          </p:cNvPr>
          <p:cNvSpPr/>
          <p:nvPr/>
        </p:nvSpPr>
        <p:spPr>
          <a:xfrm>
            <a:off x="9451131" y="1798901"/>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7" name="Freeform 417">
            <a:extLst>
              <a:ext uri="{FF2B5EF4-FFF2-40B4-BE49-F238E27FC236}">
                <a16:creationId xmlns:a16="http://schemas.microsoft.com/office/drawing/2014/main" id="{22352293-C7A6-4C41-9DD8-CAA48CB29154}"/>
              </a:ext>
            </a:extLst>
          </p:cNvPr>
          <p:cNvSpPr>
            <a:spLocks/>
          </p:cNvSpPr>
          <p:nvPr/>
        </p:nvSpPr>
        <p:spPr bwMode="auto">
          <a:xfrm>
            <a:off x="7740019" y="559158"/>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905017" y="2286202"/>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671293" y="2022374"/>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0" name="Freeform 427">
            <a:extLst>
              <a:ext uri="{FF2B5EF4-FFF2-40B4-BE49-F238E27FC236}">
                <a16:creationId xmlns:a16="http://schemas.microsoft.com/office/drawing/2014/main" id="{3F97D486-CCD5-C043-940C-EC1740EC7BA0}"/>
              </a:ext>
            </a:extLst>
          </p:cNvPr>
          <p:cNvSpPr>
            <a:spLocks/>
          </p:cNvSpPr>
          <p:nvPr/>
        </p:nvSpPr>
        <p:spPr bwMode="auto">
          <a:xfrm>
            <a:off x="8178344" y="3416257"/>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1"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8145217" y="221584"/>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392"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796778" y="2925045"/>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393"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772851" y="4512898"/>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94" name="Freeform 393">
            <a:extLst>
              <a:ext uri="{FF2B5EF4-FFF2-40B4-BE49-F238E27FC236}">
                <a16:creationId xmlns:a16="http://schemas.microsoft.com/office/drawing/2014/main" id="{C89E7C56-1DE4-7143-8EEB-E5965035CC42}"/>
              </a:ext>
            </a:extLst>
          </p:cNvPr>
          <p:cNvSpPr/>
          <p:nvPr/>
        </p:nvSpPr>
        <p:spPr>
          <a:xfrm>
            <a:off x="10688089" y="1912663"/>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5" name="Group 394">
            <a:extLst>
              <a:ext uri="{FF2B5EF4-FFF2-40B4-BE49-F238E27FC236}">
                <a16:creationId xmlns:a16="http://schemas.microsoft.com/office/drawing/2014/main" id="{96BCCD85-1D07-EF4E-A878-EC23CD23096A}"/>
              </a:ext>
            </a:extLst>
          </p:cNvPr>
          <p:cNvGrpSpPr/>
          <p:nvPr/>
        </p:nvGrpSpPr>
        <p:grpSpPr>
          <a:xfrm>
            <a:off x="11303643" y="2661173"/>
            <a:ext cx="687393" cy="721548"/>
            <a:chOff x="5203089" y="1751190"/>
            <a:chExt cx="858331" cy="662414"/>
          </a:xfrm>
        </p:grpSpPr>
        <p:sp>
          <p:nvSpPr>
            <p:cNvPr id="396" name="Freeform 395">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7" name="Freeform 396">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8" name="Straight Connector 397">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BDA3EF41-5873-7D4B-8A04-F8D62DFD2DB6}"/>
              </a:ext>
            </a:extLst>
          </p:cNvPr>
          <p:cNvGrpSpPr/>
          <p:nvPr/>
        </p:nvGrpSpPr>
        <p:grpSpPr>
          <a:xfrm>
            <a:off x="11237114" y="1927294"/>
            <a:ext cx="594613" cy="648336"/>
            <a:chOff x="5203089" y="1751190"/>
            <a:chExt cx="858331" cy="662414"/>
          </a:xfrm>
        </p:grpSpPr>
        <p:sp>
          <p:nvSpPr>
            <p:cNvPr id="405" name="Freeform 404">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Freeform 405">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7" name="Straight Connector 406">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413" name="Freeform 412">
            <a:extLst>
              <a:ext uri="{FF2B5EF4-FFF2-40B4-BE49-F238E27FC236}">
                <a16:creationId xmlns:a16="http://schemas.microsoft.com/office/drawing/2014/main" id="{BE088278-C41B-3E4A-87CE-FD65749FA13D}"/>
              </a:ext>
            </a:extLst>
          </p:cNvPr>
          <p:cNvSpPr/>
          <p:nvPr/>
        </p:nvSpPr>
        <p:spPr>
          <a:xfrm>
            <a:off x="10006756" y="515165"/>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4" name="TextBox 413">
            <a:extLst>
              <a:ext uri="{FF2B5EF4-FFF2-40B4-BE49-F238E27FC236}">
                <a16:creationId xmlns:a16="http://schemas.microsoft.com/office/drawing/2014/main" id="{59DB778E-F23D-6C41-8A2D-8F08BD46CBCB}"/>
              </a:ext>
            </a:extLst>
          </p:cNvPr>
          <p:cNvSpPr txBox="1"/>
          <p:nvPr/>
        </p:nvSpPr>
        <p:spPr>
          <a:xfrm>
            <a:off x="9893144" y="584318"/>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5" name="Rectangle 414">
            <a:extLst>
              <a:ext uri="{FF2B5EF4-FFF2-40B4-BE49-F238E27FC236}">
                <a16:creationId xmlns:a16="http://schemas.microsoft.com/office/drawing/2014/main" id="{2DCB9395-41DC-D844-A0B1-59B5BDD3151F}"/>
              </a:ext>
            </a:extLst>
          </p:cNvPr>
          <p:cNvSpPr/>
          <p:nvPr/>
        </p:nvSpPr>
        <p:spPr>
          <a:xfrm>
            <a:off x="9745011" y="2411031"/>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6" name="TextBox 415">
            <a:extLst>
              <a:ext uri="{FF2B5EF4-FFF2-40B4-BE49-F238E27FC236}">
                <a16:creationId xmlns:a16="http://schemas.microsoft.com/office/drawing/2014/main" id="{C34CA97E-4007-3540-925A-3C739C254049}"/>
              </a:ext>
            </a:extLst>
          </p:cNvPr>
          <p:cNvSpPr txBox="1"/>
          <p:nvPr/>
        </p:nvSpPr>
        <p:spPr>
          <a:xfrm>
            <a:off x="9232105" y="2181042"/>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17" name="TextBox 416">
            <a:extLst>
              <a:ext uri="{FF2B5EF4-FFF2-40B4-BE49-F238E27FC236}">
                <a16:creationId xmlns:a16="http://schemas.microsoft.com/office/drawing/2014/main" id="{7DCF99E9-1DFC-0241-B2E7-471998268663}"/>
              </a:ext>
            </a:extLst>
          </p:cNvPr>
          <p:cNvSpPr txBox="1"/>
          <p:nvPr/>
        </p:nvSpPr>
        <p:spPr>
          <a:xfrm>
            <a:off x="11383710" y="3411060"/>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18" name="TextBox 417">
            <a:extLst>
              <a:ext uri="{FF2B5EF4-FFF2-40B4-BE49-F238E27FC236}">
                <a16:creationId xmlns:a16="http://schemas.microsoft.com/office/drawing/2014/main" id="{173BD163-3F4D-944E-B86B-3275B779D5A8}"/>
              </a:ext>
            </a:extLst>
          </p:cNvPr>
          <p:cNvSpPr txBox="1"/>
          <p:nvPr/>
        </p:nvSpPr>
        <p:spPr>
          <a:xfrm>
            <a:off x="10528961" y="2961371"/>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19" name="Straight Connector 418">
            <a:extLst>
              <a:ext uri="{FF2B5EF4-FFF2-40B4-BE49-F238E27FC236}">
                <a16:creationId xmlns:a16="http://schemas.microsoft.com/office/drawing/2014/main" id="{B163CA8C-EB1E-A14C-9A66-BC297C1207E6}"/>
              </a:ext>
            </a:extLst>
          </p:cNvPr>
          <p:cNvCxnSpPr>
            <a:cxnSpLocks/>
          </p:cNvCxnSpPr>
          <p:nvPr/>
        </p:nvCxnSpPr>
        <p:spPr>
          <a:xfrm flipH="1" flipV="1">
            <a:off x="11025863" y="2313248"/>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5423E50E-9196-7E41-B2E3-7EFFBB807850}"/>
              </a:ext>
            </a:extLst>
          </p:cNvPr>
          <p:cNvCxnSpPr>
            <a:cxnSpLocks/>
          </p:cNvCxnSpPr>
          <p:nvPr/>
        </p:nvCxnSpPr>
        <p:spPr>
          <a:xfrm flipH="1" flipV="1">
            <a:off x="11126778" y="2373807"/>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736E0FF-D607-3B4C-A87A-D415301D67BE}"/>
              </a:ext>
            </a:extLst>
          </p:cNvPr>
          <p:cNvCxnSpPr>
            <a:cxnSpLocks/>
          </p:cNvCxnSpPr>
          <p:nvPr/>
        </p:nvCxnSpPr>
        <p:spPr>
          <a:xfrm flipV="1">
            <a:off x="11102840" y="2366544"/>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412118DA-F614-8A42-80A7-8D427CB9D063}"/>
              </a:ext>
            </a:extLst>
          </p:cNvPr>
          <p:cNvCxnSpPr>
            <a:cxnSpLocks/>
          </p:cNvCxnSpPr>
          <p:nvPr/>
        </p:nvCxnSpPr>
        <p:spPr>
          <a:xfrm flipH="1" flipV="1">
            <a:off x="11036717" y="2328019"/>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1F000A1C-019C-AC40-8B26-99394BC90A3F}"/>
              </a:ext>
            </a:extLst>
          </p:cNvPr>
          <p:cNvCxnSpPr>
            <a:cxnSpLocks/>
          </p:cNvCxnSpPr>
          <p:nvPr/>
        </p:nvCxnSpPr>
        <p:spPr>
          <a:xfrm flipH="1" flipV="1">
            <a:off x="11016563" y="2804765"/>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E581177E-ADBB-324A-BE56-FFA64730F33D}"/>
              </a:ext>
            </a:extLst>
          </p:cNvPr>
          <p:cNvCxnSpPr>
            <a:cxnSpLocks/>
          </p:cNvCxnSpPr>
          <p:nvPr/>
        </p:nvCxnSpPr>
        <p:spPr>
          <a:xfrm flipH="1">
            <a:off x="10361138" y="2820865"/>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D0BFF2F4-0B07-CF45-A69B-7B91FA12DE36}"/>
              </a:ext>
            </a:extLst>
          </p:cNvPr>
          <p:cNvCxnSpPr>
            <a:cxnSpLocks/>
          </p:cNvCxnSpPr>
          <p:nvPr/>
        </p:nvCxnSpPr>
        <p:spPr>
          <a:xfrm flipH="1">
            <a:off x="9685559" y="2820865"/>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E3568D00-797E-F542-B47B-DC40257A1AF2}"/>
              </a:ext>
            </a:extLst>
          </p:cNvPr>
          <p:cNvCxnSpPr>
            <a:cxnSpLocks/>
          </p:cNvCxnSpPr>
          <p:nvPr/>
        </p:nvCxnSpPr>
        <p:spPr>
          <a:xfrm flipH="1">
            <a:off x="9742811" y="2240795"/>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B5D2DFB3-E4DE-3C49-8F72-DC09F553A5F3}"/>
              </a:ext>
            </a:extLst>
          </p:cNvPr>
          <p:cNvCxnSpPr>
            <a:cxnSpLocks/>
          </p:cNvCxnSpPr>
          <p:nvPr/>
        </p:nvCxnSpPr>
        <p:spPr>
          <a:xfrm>
            <a:off x="10199012" y="2240795"/>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F9A85AAA-3DAA-6946-B559-D97F731B61D5}"/>
              </a:ext>
            </a:extLst>
          </p:cNvPr>
          <p:cNvCxnSpPr/>
          <p:nvPr/>
        </p:nvCxnSpPr>
        <p:spPr>
          <a:xfrm>
            <a:off x="10603611" y="1487815"/>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12CE73BA-DDE8-5741-9E5E-64CA353BA98C}"/>
              </a:ext>
            </a:extLst>
          </p:cNvPr>
          <p:cNvCxnSpPr>
            <a:cxnSpLocks/>
          </p:cNvCxnSpPr>
          <p:nvPr/>
        </p:nvCxnSpPr>
        <p:spPr>
          <a:xfrm flipH="1">
            <a:off x="10264662" y="1428136"/>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30" name="Group 429">
            <a:extLst>
              <a:ext uri="{FF2B5EF4-FFF2-40B4-BE49-F238E27FC236}">
                <a16:creationId xmlns:a16="http://schemas.microsoft.com/office/drawing/2014/main" id="{4429D23B-C424-D54E-A99F-D3FC646B3D08}"/>
              </a:ext>
            </a:extLst>
          </p:cNvPr>
          <p:cNvGrpSpPr/>
          <p:nvPr/>
        </p:nvGrpSpPr>
        <p:grpSpPr>
          <a:xfrm>
            <a:off x="8028181" y="860448"/>
            <a:ext cx="3578867" cy="3640283"/>
            <a:chOff x="7562238" y="2127325"/>
            <a:chExt cx="3578867" cy="3640283"/>
          </a:xfrm>
        </p:grpSpPr>
        <p:grpSp>
          <p:nvGrpSpPr>
            <p:cNvPr id="431" name="Group 430">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436"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7"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0"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2"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3"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4"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5"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6"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7"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9"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50" name="Straight Connector 449">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8"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3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0" name="Line 426">
            <a:extLst>
              <a:ext uri="{FF2B5EF4-FFF2-40B4-BE49-F238E27FC236}">
                <a16:creationId xmlns:a16="http://schemas.microsoft.com/office/drawing/2014/main" id="{DDAEB50C-98DD-DA43-B9C4-9AB7F9ED5BFD}"/>
              </a:ext>
            </a:extLst>
          </p:cNvPr>
          <p:cNvSpPr>
            <a:spLocks noChangeShapeType="1"/>
          </p:cNvSpPr>
          <p:nvPr/>
        </p:nvSpPr>
        <p:spPr bwMode="auto">
          <a:xfrm>
            <a:off x="8673803" y="1433482"/>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61" name="Group 783">
            <a:extLst>
              <a:ext uri="{FF2B5EF4-FFF2-40B4-BE49-F238E27FC236}">
                <a16:creationId xmlns:a16="http://schemas.microsoft.com/office/drawing/2014/main" id="{02FEAFB4-9831-B64A-9F54-92C532E8F36E}"/>
              </a:ext>
            </a:extLst>
          </p:cNvPr>
          <p:cNvGrpSpPr>
            <a:grpSpLocks/>
          </p:cNvGrpSpPr>
          <p:nvPr/>
        </p:nvGrpSpPr>
        <p:grpSpPr bwMode="auto">
          <a:xfrm>
            <a:off x="8516641" y="1042499"/>
            <a:ext cx="298450" cy="464008"/>
            <a:chOff x="3130" y="3288"/>
            <a:chExt cx="410" cy="742"/>
          </a:xfrm>
        </p:grpSpPr>
        <p:sp>
          <p:nvSpPr>
            <p:cNvPr id="462"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3"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4"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5"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6"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7"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9"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3"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4"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5"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6"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7"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825" y="2595022"/>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6553" y="4257355"/>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9" name="Group 478">
            <a:extLst>
              <a:ext uri="{FF2B5EF4-FFF2-40B4-BE49-F238E27FC236}">
                <a16:creationId xmlns:a16="http://schemas.microsoft.com/office/drawing/2014/main" id="{DE035BC7-2762-3044-BE80-C91EC827E65C}"/>
              </a:ext>
            </a:extLst>
          </p:cNvPr>
          <p:cNvGrpSpPr/>
          <p:nvPr/>
        </p:nvGrpSpPr>
        <p:grpSpPr>
          <a:xfrm>
            <a:off x="10249501" y="3723106"/>
            <a:ext cx="393760" cy="218578"/>
            <a:chOff x="7493876" y="2774731"/>
            <a:chExt cx="1481958" cy="894622"/>
          </a:xfrm>
        </p:grpSpPr>
        <p:sp>
          <p:nvSpPr>
            <p:cNvPr id="480" name="Freeform 479">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7" name="Group 486">
            <a:extLst>
              <a:ext uri="{FF2B5EF4-FFF2-40B4-BE49-F238E27FC236}">
                <a16:creationId xmlns:a16="http://schemas.microsoft.com/office/drawing/2014/main" id="{60B6F784-668B-5D4B-A622-66CCE6350B84}"/>
              </a:ext>
            </a:extLst>
          </p:cNvPr>
          <p:cNvGrpSpPr/>
          <p:nvPr/>
        </p:nvGrpSpPr>
        <p:grpSpPr>
          <a:xfrm>
            <a:off x="10315308" y="4072160"/>
            <a:ext cx="309740" cy="190838"/>
            <a:chOff x="3668110" y="2448910"/>
            <a:chExt cx="3794234" cy="2165130"/>
          </a:xfrm>
        </p:grpSpPr>
        <p:sp>
          <p:nvSpPr>
            <p:cNvPr id="488" name="Rectangle 487">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9" name="Freeform 488">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0" name="Group 489">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491" name="Freeform 490">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Freeform 491">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3" name="Freeform 492">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Freeform 493">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95" name="Group 494">
            <a:extLst>
              <a:ext uri="{FF2B5EF4-FFF2-40B4-BE49-F238E27FC236}">
                <a16:creationId xmlns:a16="http://schemas.microsoft.com/office/drawing/2014/main" id="{11A03BFE-097D-3B42-AA2B-11FFEA70FF5B}"/>
              </a:ext>
            </a:extLst>
          </p:cNvPr>
          <p:cNvGrpSpPr/>
          <p:nvPr/>
        </p:nvGrpSpPr>
        <p:grpSpPr>
          <a:xfrm>
            <a:off x="9142562" y="3700543"/>
            <a:ext cx="393760" cy="218578"/>
            <a:chOff x="7493876" y="2774731"/>
            <a:chExt cx="1481958" cy="894622"/>
          </a:xfrm>
        </p:grpSpPr>
        <p:sp>
          <p:nvSpPr>
            <p:cNvPr id="496" name="Freeform 495">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97" name="Oval 496">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98" name="Group 497">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99" name="Freeform 498">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Freeform 499">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Freeform 500">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2" name="Freeform 501">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03" name="Group 502">
            <a:extLst>
              <a:ext uri="{FF2B5EF4-FFF2-40B4-BE49-F238E27FC236}">
                <a16:creationId xmlns:a16="http://schemas.microsoft.com/office/drawing/2014/main" id="{DE45D3AB-47E3-364E-81D6-324D69CE101C}"/>
              </a:ext>
            </a:extLst>
          </p:cNvPr>
          <p:cNvGrpSpPr/>
          <p:nvPr/>
        </p:nvGrpSpPr>
        <p:grpSpPr>
          <a:xfrm>
            <a:off x="8777463" y="3927556"/>
            <a:ext cx="309740" cy="190838"/>
            <a:chOff x="3668110" y="2448910"/>
            <a:chExt cx="3794234" cy="2165130"/>
          </a:xfrm>
        </p:grpSpPr>
        <p:sp>
          <p:nvSpPr>
            <p:cNvPr id="504" name="Rectangle 503">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Freeform 504">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06" name="Group 505">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07" name="Freeform 506">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Freeform 507">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Freeform 508">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Freeform 509">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11" name="Group 510">
            <a:extLst>
              <a:ext uri="{FF2B5EF4-FFF2-40B4-BE49-F238E27FC236}">
                <a16:creationId xmlns:a16="http://schemas.microsoft.com/office/drawing/2014/main" id="{CBD7A282-C22D-714A-88F1-C7D4EDD107F8}"/>
              </a:ext>
            </a:extLst>
          </p:cNvPr>
          <p:cNvGrpSpPr/>
          <p:nvPr/>
        </p:nvGrpSpPr>
        <p:grpSpPr>
          <a:xfrm>
            <a:off x="8905770" y="1545432"/>
            <a:ext cx="353678" cy="168275"/>
            <a:chOff x="7493876" y="2774731"/>
            <a:chExt cx="1481958" cy="894622"/>
          </a:xfrm>
        </p:grpSpPr>
        <p:sp>
          <p:nvSpPr>
            <p:cNvPr id="512" name="Freeform 511">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13" name="Oval 512">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14" name="Group 513">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515" name="Freeform 514">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Freeform 515">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7" name="Freeform 516">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8" name="Freeform 517">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19" name="Group 518">
            <a:extLst>
              <a:ext uri="{FF2B5EF4-FFF2-40B4-BE49-F238E27FC236}">
                <a16:creationId xmlns:a16="http://schemas.microsoft.com/office/drawing/2014/main" id="{F0DE4078-0801-A244-9A82-F7502B8B24A0}"/>
              </a:ext>
            </a:extLst>
          </p:cNvPr>
          <p:cNvGrpSpPr/>
          <p:nvPr/>
        </p:nvGrpSpPr>
        <p:grpSpPr>
          <a:xfrm>
            <a:off x="8516013" y="2699117"/>
            <a:ext cx="354986" cy="175668"/>
            <a:chOff x="7493876" y="2774731"/>
            <a:chExt cx="1481958" cy="894622"/>
          </a:xfrm>
        </p:grpSpPr>
        <p:sp>
          <p:nvSpPr>
            <p:cNvPr id="520" name="Freeform 519">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1" name="Oval 520">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22" name="Group 521">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523" name="Freeform 522">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4" name="Freeform 523">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7" name="Group 526">
            <a:extLst>
              <a:ext uri="{FF2B5EF4-FFF2-40B4-BE49-F238E27FC236}">
                <a16:creationId xmlns:a16="http://schemas.microsoft.com/office/drawing/2014/main" id="{52B7B73B-1125-084D-8669-C68CC371DDC6}"/>
              </a:ext>
            </a:extLst>
          </p:cNvPr>
          <p:cNvGrpSpPr/>
          <p:nvPr/>
        </p:nvGrpSpPr>
        <p:grpSpPr>
          <a:xfrm>
            <a:off x="11350028" y="2334488"/>
            <a:ext cx="170989" cy="97052"/>
            <a:chOff x="7493876" y="2774731"/>
            <a:chExt cx="1481958" cy="894622"/>
          </a:xfrm>
        </p:grpSpPr>
        <p:sp>
          <p:nvSpPr>
            <p:cNvPr id="528" name="Freeform 527">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9" name="Oval 528">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0" name="Group 529">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531" name="Freeform 530">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 name="Freeform 531">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35" name="Group 534">
            <a:extLst>
              <a:ext uri="{FF2B5EF4-FFF2-40B4-BE49-F238E27FC236}">
                <a16:creationId xmlns:a16="http://schemas.microsoft.com/office/drawing/2014/main" id="{E166183D-5423-4E4A-AD63-A361EDE184C0}"/>
              </a:ext>
            </a:extLst>
          </p:cNvPr>
          <p:cNvGrpSpPr/>
          <p:nvPr/>
        </p:nvGrpSpPr>
        <p:grpSpPr>
          <a:xfrm>
            <a:off x="10876552" y="2229261"/>
            <a:ext cx="353678" cy="198344"/>
            <a:chOff x="7493876" y="2774731"/>
            <a:chExt cx="1481958" cy="894622"/>
          </a:xfrm>
        </p:grpSpPr>
        <p:sp>
          <p:nvSpPr>
            <p:cNvPr id="536" name="Freeform 53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7" name="Oval 53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8" name="Group 53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539" name="Freeform 53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0" name="Freeform 53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1" name="Freeform 54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2" name="Freeform 54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43" name="Group 542">
            <a:extLst>
              <a:ext uri="{FF2B5EF4-FFF2-40B4-BE49-F238E27FC236}">
                <a16:creationId xmlns:a16="http://schemas.microsoft.com/office/drawing/2014/main" id="{C471E59B-7A0B-AE4F-95D6-F76514D2D55A}"/>
              </a:ext>
            </a:extLst>
          </p:cNvPr>
          <p:cNvGrpSpPr/>
          <p:nvPr/>
        </p:nvGrpSpPr>
        <p:grpSpPr>
          <a:xfrm>
            <a:off x="10414667" y="935415"/>
            <a:ext cx="353678" cy="198344"/>
            <a:chOff x="7493876" y="2774731"/>
            <a:chExt cx="1481958" cy="894622"/>
          </a:xfrm>
        </p:grpSpPr>
        <p:sp>
          <p:nvSpPr>
            <p:cNvPr id="544" name="Freeform 543">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5" name="Oval 544">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6" name="Group 545">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47" name="Freeform 546">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8" name="Freeform 547">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9" name="Freeform 548">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Freeform 549">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1" name="Group 550">
            <a:extLst>
              <a:ext uri="{FF2B5EF4-FFF2-40B4-BE49-F238E27FC236}">
                <a16:creationId xmlns:a16="http://schemas.microsoft.com/office/drawing/2014/main" id="{7BF36121-B4F6-2447-9F5B-F29B627F3B2A}"/>
              </a:ext>
            </a:extLst>
          </p:cNvPr>
          <p:cNvGrpSpPr/>
          <p:nvPr/>
        </p:nvGrpSpPr>
        <p:grpSpPr>
          <a:xfrm>
            <a:off x="10993157" y="1346490"/>
            <a:ext cx="353678" cy="198344"/>
            <a:chOff x="7493876" y="2774731"/>
            <a:chExt cx="1481958" cy="894622"/>
          </a:xfrm>
        </p:grpSpPr>
        <p:sp>
          <p:nvSpPr>
            <p:cNvPr id="552" name="Freeform 551">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3" name="Oval 552">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4" name="Group 553">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55" name="Freeform 554">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6" name="Freeform 555">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7" name="Freeform 556">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8" name="Freeform 557">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9" name="Group 558">
            <a:extLst>
              <a:ext uri="{FF2B5EF4-FFF2-40B4-BE49-F238E27FC236}">
                <a16:creationId xmlns:a16="http://schemas.microsoft.com/office/drawing/2014/main" id="{187A607B-CA61-BE46-8032-8E34596E7689}"/>
              </a:ext>
            </a:extLst>
          </p:cNvPr>
          <p:cNvGrpSpPr/>
          <p:nvPr/>
        </p:nvGrpSpPr>
        <p:grpSpPr>
          <a:xfrm>
            <a:off x="11109768" y="841086"/>
            <a:ext cx="353678" cy="198344"/>
            <a:chOff x="7493876" y="2774731"/>
            <a:chExt cx="1481958" cy="894622"/>
          </a:xfrm>
        </p:grpSpPr>
        <p:sp>
          <p:nvSpPr>
            <p:cNvPr id="560" name="Freeform 559">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61" name="Oval 560">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62" name="Group 561">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563" name="Freeform 562">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4" name="Freeform 563">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5" name="Freeform 564">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6" name="Freeform 565">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67" name="Group 566">
            <a:extLst>
              <a:ext uri="{FF2B5EF4-FFF2-40B4-BE49-F238E27FC236}">
                <a16:creationId xmlns:a16="http://schemas.microsoft.com/office/drawing/2014/main" id="{7CCD8656-0FD3-B844-BC6C-33CE0577598D}"/>
              </a:ext>
            </a:extLst>
          </p:cNvPr>
          <p:cNvGrpSpPr/>
          <p:nvPr/>
        </p:nvGrpSpPr>
        <p:grpSpPr>
          <a:xfrm>
            <a:off x="9564731" y="2689747"/>
            <a:ext cx="367224" cy="240304"/>
            <a:chOff x="7493876" y="2774731"/>
            <a:chExt cx="1481958" cy="894622"/>
          </a:xfrm>
        </p:grpSpPr>
        <p:sp>
          <p:nvSpPr>
            <p:cNvPr id="568" name="Freeform 567">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69" name="Oval 568">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70" name="Group 569">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71" name="Freeform 570">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2" name="Freeform 571">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3" name="Freeform 572">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4" name="Freeform 573">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5" name="Group 574">
            <a:extLst>
              <a:ext uri="{FF2B5EF4-FFF2-40B4-BE49-F238E27FC236}">
                <a16:creationId xmlns:a16="http://schemas.microsoft.com/office/drawing/2014/main" id="{1A0C1583-3B4A-E44D-BB19-B20517502EBD}"/>
              </a:ext>
            </a:extLst>
          </p:cNvPr>
          <p:cNvGrpSpPr/>
          <p:nvPr/>
        </p:nvGrpSpPr>
        <p:grpSpPr>
          <a:xfrm>
            <a:off x="10446069" y="1394688"/>
            <a:ext cx="353678" cy="198344"/>
            <a:chOff x="7493876" y="2774731"/>
            <a:chExt cx="1481958" cy="894622"/>
          </a:xfrm>
        </p:grpSpPr>
        <p:sp>
          <p:nvSpPr>
            <p:cNvPr id="576" name="Freeform 57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7" name="Oval 57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78" name="Group 57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79" name="Freeform 57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0" name="Freeform 57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1" name="Freeform 58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83" name="Group 582">
            <a:extLst>
              <a:ext uri="{FF2B5EF4-FFF2-40B4-BE49-F238E27FC236}">
                <a16:creationId xmlns:a16="http://schemas.microsoft.com/office/drawing/2014/main" id="{158E5A4C-7065-8643-BDC2-3A235B56FEA4}"/>
              </a:ext>
            </a:extLst>
          </p:cNvPr>
          <p:cNvGrpSpPr/>
          <p:nvPr/>
        </p:nvGrpSpPr>
        <p:grpSpPr>
          <a:xfrm>
            <a:off x="9963081" y="2127155"/>
            <a:ext cx="367224" cy="240304"/>
            <a:chOff x="7493876" y="2774731"/>
            <a:chExt cx="1481958" cy="894622"/>
          </a:xfrm>
        </p:grpSpPr>
        <p:sp>
          <p:nvSpPr>
            <p:cNvPr id="584" name="Freeform 583">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5" name="Oval 584">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6" name="Group 585">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87" name="Freeform 586">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9" name="Freeform 588">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91" name="Group 590">
            <a:extLst>
              <a:ext uri="{FF2B5EF4-FFF2-40B4-BE49-F238E27FC236}">
                <a16:creationId xmlns:a16="http://schemas.microsoft.com/office/drawing/2014/main" id="{4DAC2AB4-F1E4-D740-A4AF-07EE55303854}"/>
              </a:ext>
            </a:extLst>
          </p:cNvPr>
          <p:cNvGrpSpPr/>
          <p:nvPr/>
        </p:nvGrpSpPr>
        <p:grpSpPr>
          <a:xfrm>
            <a:off x="10067497" y="2732886"/>
            <a:ext cx="367224" cy="240304"/>
            <a:chOff x="7493876" y="2774731"/>
            <a:chExt cx="1481958" cy="894622"/>
          </a:xfrm>
        </p:grpSpPr>
        <p:sp>
          <p:nvSpPr>
            <p:cNvPr id="592" name="Freeform 591">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3" name="Oval 592">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4" name="Group 593">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95" name="Freeform 594">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7" name="Freeform 596">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99" name="Group 598">
            <a:extLst>
              <a:ext uri="{FF2B5EF4-FFF2-40B4-BE49-F238E27FC236}">
                <a16:creationId xmlns:a16="http://schemas.microsoft.com/office/drawing/2014/main" id="{EA34A94C-D92D-084C-BFEA-F4C8DF0AD275}"/>
              </a:ext>
            </a:extLst>
          </p:cNvPr>
          <p:cNvGrpSpPr/>
          <p:nvPr/>
        </p:nvGrpSpPr>
        <p:grpSpPr>
          <a:xfrm>
            <a:off x="10841202" y="2725448"/>
            <a:ext cx="353678" cy="198344"/>
            <a:chOff x="7493876" y="2774731"/>
            <a:chExt cx="1481958" cy="894622"/>
          </a:xfrm>
        </p:grpSpPr>
        <p:sp>
          <p:nvSpPr>
            <p:cNvPr id="600" name="Freeform 599">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1" name="Oval 600">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2" name="Group 601">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03" name="Freeform 602">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4" name="Freeform 603">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5" name="Freeform 604">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07" name="Group 606">
            <a:extLst>
              <a:ext uri="{FF2B5EF4-FFF2-40B4-BE49-F238E27FC236}">
                <a16:creationId xmlns:a16="http://schemas.microsoft.com/office/drawing/2014/main" id="{A8C4B740-B92E-8942-8EF4-347710C32F2C}"/>
              </a:ext>
            </a:extLst>
          </p:cNvPr>
          <p:cNvGrpSpPr/>
          <p:nvPr/>
        </p:nvGrpSpPr>
        <p:grpSpPr>
          <a:xfrm>
            <a:off x="9713836" y="3508809"/>
            <a:ext cx="393760" cy="218578"/>
            <a:chOff x="7493876" y="2774731"/>
            <a:chExt cx="1481958" cy="894622"/>
          </a:xfrm>
        </p:grpSpPr>
        <p:sp>
          <p:nvSpPr>
            <p:cNvPr id="608" name="Freeform 607">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9" name="Oval 608">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0" name="Group 609">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611" name="Freeform 610">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2" name="Freeform 611">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3" name="Freeform 612">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4" name="Freeform 613">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15" name="Group 614">
            <a:extLst>
              <a:ext uri="{FF2B5EF4-FFF2-40B4-BE49-F238E27FC236}">
                <a16:creationId xmlns:a16="http://schemas.microsoft.com/office/drawing/2014/main" id="{314E0C43-2359-9440-BEF9-9E1924BED605}"/>
              </a:ext>
            </a:extLst>
          </p:cNvPr>
          <p:cNvGrpSpPr/>
          <p:nvPr/>
        </p:nvGrpSpPr>
        <p:grpSpPr>
          <a:xfrm>
            <a:off x="11391925" y="3102248"/>
            <a:ext cx="228295" cy="120400"/>
            <a:chOff x="7493876" y="2774731"/>
            <a:chExt cx="1481958" cy="894622"/>
          </a:xfrm>
        </p:grpSpPr>
        <p:sp>
          <p:nvSpPr>
            <p:cNvPr id="616" name="Freeform 615">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91E02B81-5B35-4545-A954-B7E923AB7286}"/>
              </a:ext>
            </a:extLst>
          </p:cNvPr>
          <p:cNvGrpSpPr/>
          <p:nvPr/>
        </p:nvGrpSpPr>
        <p:grpSpPr>
          <a:xfrm>
            <a:off x="7905017" y="1089736"/>
            <a:ext cx="534987" cy="407988"/>
            <a:chOff x="7432700" y="2327293"/>
            <a:chExt cx="534987" cy="407988"/>
          </a:xfrm>
        </p:grpSpPr>
        <p:pic>
          <p:nvPicPr>
            <p:cNvPr id="624"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6"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27"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8"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9"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0"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2"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3"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4"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641"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2"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3"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4"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5"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6"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5"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6"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7"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8"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9"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0"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47" name="Group 646">
            <a:extLst>
              <a:ext uri="{FF2B5EF4-FFF2-40B4-BE49-F238E27FC236}">
                <a16:creationId xmlns:a16="http://schemas.microsoft.com/office/drawing/2014/main" id="{504BAA5F-BBD8-8242-BC48-7D0E761F340A}"/>
              </a:ext>
            </a:extLst>
          </p:cNvPr>
          <p:cNvGrpSpPr/>
          <p:nvPr/>
        </p:nvGrpSpPr>
        <p:grpSpPr>
          <a:xfrm>
            <a:off x="9103724" y="1052850"/>
            <a:ext cx="530702" cy="478009"/>
            <a:chOff x="8631407" y="2290407"/>
            <a:chExt cx="530702" cy="478009"/>
          </a:xfrm>
        </p:grpSpPr>
        <p:pic>
          <p:nvPicPr>
            <p:cNvPr id="648"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9"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50" name="Group 649">
            <a:extLst>
              <a:ext uri="{FF2B5EF4-FFF2-40B4-BE49-F238E27FC236}">
                <a16:creationId xmlns:a16="http://schemas.microsoft.com/office/drawing/2014/main" id="{084B6293-559E-5D43-AF2B-4CB5E09EC6C5}"/>
              </a:ext>
            </a:extLst>
          </p:cNvPr>
          <p:cNvGrpSpPr/>
          <p:nvPr/>
        </p:nvGrpSpPr>
        <p:grpSpPr>
          <a:xfrm>
            <a:off x="7959461" y="2152263"/>
            <a:ext cx="350807" cy="305517"/>
            <a:chOff x="7487144" y="3389820"/>
            <a:chExt cx="350807" cy="305517"/>
          </a:xfrm>
        </p:grpSpPr>
        <p:pic>
          <p:nvPicPr>
            <p:cNvPr id="65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5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6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668"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9"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0"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1"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2"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3"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6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74" name="Group 673">
            <a:extLst>
              <a:ext uri="{FF2B5EF4-FFF2-40B4-BE49-F238E27FC236}">
                <a16:creationId xmlns:a16="http://schemas.microsoft.com/office/drawing/2014/main" id="{14715B6C-9A50-FE4B-A8D2-1E669BF891E3}"/>
              </a:ext>
            </a:extLst>
          </p:cNvPr>
          <p:cNvGrpSpPr/>
          <p:nvPr/>
        </p:nvGrpSpPr>
        <p:grpSpPr>
          <a:xfrm>
            <a:off x="8269378" y="2058547"/>
            <a:ext cx="347997" cy="396620"/>
            <a:chOff x="7797061" y="3296104"/>
            <a:chExt cx="347997" cy="396620"/>
          </a:xfrm>
        </p:grpSpPr>
        <p:pic>
          <p:nvPicPr>
            <p:cNvPr id="675"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7" name="Group 676">
            <a:extLst>
              <a:ext uri="{FF2B5EF4-FFF2-40B4-BE49-F238E27FC236}">
                <a16:creationId xmlns:a16="http://schemas.microsoft.com/office/drawing/2014/main" id="{AF73DE4B-526E-9C4F-9242-9BC0D43F8CBA}"/>
              </a:ext>
            </a:extLst>
          </p:cNvPr>
          <p:cNvGrpSpPr/>
          <p:nvPr/>
        </p:nvGrpSpPr>
        <p:grpSpPr>
          <a:xfrm>
            <a:off x="11530890" y="2161608"/>
            <a:ext cx="518448" cy="1212242"/>
            <a:chOff x="11058573" y="3399165"/>
            <a:chExt cx="518448" cy="1212242"/>
          </a:xfrm>
        </p:grpSpPr>
        <p:grpSp>
          <p:nvGrpSpPr>
            <p:cNvPr id="678" name="Group 677">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685" name="Straight Connector 684">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86" name="Group 685">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687" name="Picture 686" descr="server_rack.png">
                  <a:extLst>
                    <a:ext uri="{FF2B5EF4-FFF2-40B4-BE49-F238E27FC236}">
                      <a16:creationId xmlns:a16="http://schemas.microsoft.com/office/drawing/2014/main" id="{C865CB27-BCE1-654B-9519-9B39D4CB587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688" name="Picture 687" descr="server_rack.png">
                  <a:extLst>
                    <a:ext uri="{FF2B5EF4-FFF2-40B4-BE49-F238E27FC236}">
                      <a16:creationId xmlns:a16="http://schemas.microsoft.com/office/drawing/2014/main" id="{41D005B5-0BAE-3E48-A2D4-576E4F7B94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689" name="Picture 688" descr="server_rack.png">
                  <a:extLst>
                    <a:ext uri="{FF2B5EF4-FFF2-40B4-BE49-F238E27FC236}">
                      <a16:creationId xmlns:a16="http://schemas.microsoft.com/office/drawing/2014/main" id="{89060F4D-6C40-724C-BD1E-F12A5CA65DE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679" name="Group 678">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680" name="Straight Connector 679">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81" name="Group 680">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682" name="Picture 681" descr="server_rack.png">
                  <a:extLst>
                    <a:ext uri="{FF2B5EF4-FFF2-40B4-BE49-F238E27FC236}">
                      <a16:creationId xmlns:a16="http://schemas.microsoft.com/office/drawing/2014/main" id="{361EFF3D-6A1F-2646-B975-1FACB4284FB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683" name="Picture 682" descr="server_rack.png">
                  <a:extLst>
                    <a:ext uri="{FF2B5EF4-FFF2-40B4-BE49-F238E27FC236}">
                      <a16:creationId xmlns:a16="http://schemas.microsoft.com/office/drawing/2014/main" id="{E83F8942-DE11-A747-A5A4-EDFBB17BFC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684" name="Picture 683" descr="server_rack.png">
                  <a:extLst>
                    <a:ext uri="{FF2B5EF4-FFF2-40B4-BE49-F238E27FC236}">
                      <a16:creationId xmlns:a16="http://schemas.microsoft.com/office/drawing/2014/main" id="{300ED1AC-F5EE-3C49-B963-42178C2434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690" name="Group 950">
            <a:extLst>
              <a:ext uri="{FF2B5EF4-FFF2-40B4-BE49-F238E27FC236}">
                <a16:creationId xmlns:a16="http://schemas.microsoft.com/office/drawing/2014/main" id="{2B0A745F-DA32-E140-AB36-BC5E1C4E2D48}"/>
              </a:ext>
            </a:extLst>
          </p:cNvPr>
          <p:cNvGrpSpPr>
            <a:grpSpLocks/>
          </p:cNvGrpSpPr>
          <p:nvPr/>
        </p:nvGrpSpPr>
        <p:grpSpPr bwMode="auto">
          <a:xfrm>
            <a:off x="10754858" y="4007074"/>
            <a:ext cx="177192" cy="330833"/>
            <a:chOff x="4140" y="429"/>
            <a:chExt cx="1425" cy="2396"/>
          </a:xfrm>
        </p:grpSpPr>
        <p:sp>
          <p:nvSpPr>
            <p:cNvPr id="691"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2"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3"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4"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5"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96"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721"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22"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97"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98"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719"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20"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99"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00"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01"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717"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8"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02"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03"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715"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6"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04"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05"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6"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7"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08"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9"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0"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1"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2"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3"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4"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723" name="Group 590">
            <a:extLst>
              <a:ext uri="{FF2B5EF4-FFF2-40B4-BE49-F238E27FC236}">
                <a16:creationId xmlns:a16="http://schemas.microsoft.com/office/drawing/2014/main" id="{2648262B-E78D-1D4B-B3FD-3AE9CD5C321E}"/>
              </a:ext>
            </a:extLst>
          </p:cNvPr>
          <p:cNvGrpSpPr>
            <a:grpSpLocks/>
          </p:cNvGrpSpPr>
          <p:nvPr/>
        </p:nvGrpSpPr>
        <p:grpSpPr bwMode="auto">
          <a:xfrm flipH="1">
            <a:off x="8446798" y="3633284"/>
            <a:ext cx="345630" cy="320302"/>
            <a:chOff x="2839" y="3501"/>
            <a:chExt cx="755" cy="803"/>
          </a:xfrm>
        </p:grpSpPr>
        <p:pic>
          <p:nvPicPr>
            <p:cNvPr id="724"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5"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6" name="Group 590">
            <a:extLst>
              <a:ext uri="{FF2B5EF4-FFF2-40B4-BE49-F238E27FC236}">
                <a16:creationId xmlns:a16="http://schemas.microsoft.com/office/drawing/2014/main" id="{A66A00B8-C906-204A-9EA8-BF8007089AFF}"/>
              </a:ext>
            </a:extLst>
          </p:cNvPr>
          <p:cNvGrpSpPr>
            <a:grpSpLocks/>
          </p:cNvGrpSpPr>
          <p:nvPr/>
        </p:nvGrpSpPr>
        <p:grpSpPr bwMode="auto">
          <a:xfrm flipH="1">
            <a:off x="8619852" y="4237780"/>
            <a:ext cx="345630" cy="320302"/>
            <a:chOff x="2839" y="3501"/>
            <a:chExt cx="755" cy="803"/>
          </a:xfrm>
        </p:grpSpPr>
        <p:pic>
          <p:nvPicPr>
            <p:cNvPr id="727"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9" name="Group 590">
            <a:extLst>
              <a:ext uri="{FF2B5EF4-FFF2-40B4-BE49-F238E27FC236}">
                <a16:creationId xmlns:a16="http://schemas.microsoft.com/office/drawing/2014/main" id="{AADF67FB-3BE7-EF42-B8A5-B005B506931A}"/>
              </a:ext>
            </a:extLst>
          </p:cNvPr>
          <p:cNvGrpSpPr>
            <a:grpSpLocks/>
          </p:cNvGrpSpPr>
          <p:nvPr/>
        </p:nvGrpSpPr>
        <p:grpSpPr bwMode="auto">
          <a:xfrm flipH="1">
            <a:off x="9018077" y="4259253"/>
            <a:ext cx="345630" cy="320302"/>
            <a:chOff x="2839" y="3501"/>
            <a:chExt cx="755" cy="803"/>
          </a:xfrm>
        </p:grpSpPr>
        <p:pic>
          <p:nvPicPr>
            <p:cNvPr id="730"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1"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2" name="Group 1064">
            <a:extLst>
              <a:ext uri="{FF2B5EF4-FFF2-40B4-BE49-F238E27FC236}">
                <a16:creationId xmlns:a16="http://schemas.microsoft.com/office/drawing/2014/main" id="{FC2552CF-9AC0-3243-8999-6808B911C762}"/>
              </a:ext>
            </a:extLst>
          </p:cNvPr>
          <p:cNvGrpSpPr>
            <a:grpSpLocks/>
          </p:cNvGrpSpPr>
          <p:nvPr/>
        </p:nvGrpSpPr>
        <p:grpSpPr bwMode="auto">
          <a:xfrm>
            <a:off x="10000689" y="4528261"/>
            <a:ext cx="319264" cy="253379"/>
            <a:chOff x="877" y="1008"/>
            <a:chExt cx="2747" cy="2591"/>
          </a:xfrm>
        </p:grpSpPr>
        <p:pic>
          <p:nvPicPr>
            <p:cNvPr id="733"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4"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5"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36"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8"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9"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0"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1"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2"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43"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750"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1"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2"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3"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4"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5"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44"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5"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6"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7"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8"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9"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56" name="Freeform 984">
            <a:extLst>
              <a:ext uri="{FF2B5EF4-FFF2-40B4-BE49-F238E27FC236}">
                <a16:creationId xmlns:a16="http://schemas.microsoft.com/office/drawing/2014/main" id="{69921432-2526-D74B-B1B3-EF4990D573EA}"/>
              </a:ext>
            </a:extLst>
          </p:cNvPr>
          <p:cNvSpPr>
            <a:spLocks/>
          </p:cNvSpPr>
          <p:nvPr/>
        </p:nvSpPr>
        <p:spPr bwMode="auto">
          <a:xfrm>
            <a:off x="10619536" y="4370094"/>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 name="Freeform 986">
            <a:extLst>
              <a:ext uri="{FF2B5EF4-FFF2-40B4-BE49-F238E27FC236}">
                <a16:creationId xmlns:a16="http://schemas.microsoft.com/office/drawing/2014/main" id="{210AB56E-8E3A-464C-BA90-E5EE13DE14AA}"/>
              </a:ext>
            </a:extLst>
          </p:cNvPr>
          <p:cNvSpPr>
            <a:spLocks/>
          </p:cNvSpPr>
          <p:nvPr/>
        </p:nvSpPr>
        <p:spPr bwMode="auto">
          <a:xfrm>
            <a:off x="10625913" y="4390046"/>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8" name="Freeform 987">
            <a:extLst>
              <a:ext uri="{FF2B5EF4-FFF2-40B4-BE49-F238E27FC236}">
                <a16:creationId xmlns:a16="http://schemas.microsoft.com/office/drawing/2014/main" id="{4B6304D8-37E4-9743-9663-D2140A3373CD}"/>
              </a:ext>
            </a:extLst>
          </p:cNvPr>
          <p:cNvSpPr>
            <a:spLocks/>
          </p:cNvSpPr>
          <p:nvPr/>
        </p:nvSpPr>
        <p:spPr bwMode="auto">
          <a:xfrm>
            <a:off x="10621461" y="4545876"/>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492242" y="4407522"/>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60" name="Group 989">
            <a:extLst>
              <a:ext uri="{FF2B5EF4-FFF2-40B4-BE49-F238E27FC236}">
                <a16:creationId xmlns:a16="http://schemas.microsoft.com/office/drawing/2014/main" id="{653C7E87-1F7F-B94B-970F-8043BE6AD494}"/>
              </a:ext>
            </a:extLst>
          </p:cNvPr>
          <p:cNvGrpSpPr>
            <a:grpSpLocks/>
          </p:cNvGrpSpPr>
          <p:nvPr/>
        </p:nvGrpSpPr>
        <p:grpSpPr bwMode="auto">
          <a:xfrm>
            <a:off x="10557092" y="4404318"/>
            <a:ext cx="69903" cy="21117"/>
            <a:chOff x="614" y="2568"/>
            <a:chExt cx="725" cy="139"/>
          </a:xfrm>
        </p:grpSpPr>
        <p:sp>
          <p:nvSpPr>
            <p:cNvPr id="761"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2"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63"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493445" y="4455873"/>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64" name="Group 993">
            <a:extLst>
              <a:ext uri="{FF2B5EF4-FFF2-40B4-BE49-F238E27FC236}">
                <a16:creationId xmlns:a16="http://schemas.microsoft.com/office/drawing/2014/main" id="{2E23BBDE-93A3-014A-8AD9-509F2B133316}"/>
              </a:ext>
            </a:extLst>
          </p:cNvPr>
          <p:cNvGrpSpPr>
            <a:grpSpLocks/>
          </p:cNvGrpSpPr>
          <p:nvPr/>
        </p:nvGrpSpPr>
        <p:grpSpPr bwMode="auto">
          <a:xfrm>
            <a:off x="10556852" y="4451795"/>
            <a:ext cx="69903" cy="19515"/>
            <a:chOff x="614" y="2568"/>
            <a:chExt cx="725" cy="139"/>
          </a:xfrm>
        </p:grpSpPr>
        <p:sp>
          <p:nvSpPr>
            <p:cNvPr id="765"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6"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67"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493445" y="4504224"/>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8"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494648" y="454806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69" name="Group 998">
            <a:extLst>
              <a:ext uri="{FF2B5EF4-FFF2-40B4-BE49-F238E27FC236}">
                <a16:creationId xmlns:a16="http://schemas.microsoft.com/office/drawing/2014/main" id="{10644FFB-BF70-614B-94F5-58CB99D12E0E}"/>
              </a:ext>
            </a:extLst>
          </p:cNvPr>
          <p:cNvGrpSpPr>
            <a:grpSpLocks/>
          </p:cNvGrpSpPr>
          <p:nvPr/>
        </p:nvGrpSpPr>
        <p:grpSpPr bwMode="auto">
          <a:xfrm>
            <a:off x="10555408" y="4543983"/>
            <a:ext cx="70024" cy="21991"/>
            <a:chOff x="614" y="2568"/>
            <a:chExt cx="725" cy="139"/>
          </a:xfrm>
        </p:grpSpPr>
        <p:sp>
          <p:nvSpPr>
            <p:cNvPr id="770"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1"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72" name="Freeform 1001">
            <a:extLst>
              <a:ext uri="{FF2B5EF4-FFF2-40B4-BE49-F238E27FC236}">
                <a16:creationId xmlns:a16="http://schemas.microsoft.com/office/drawing/2014/main" id="{43320BBC-6D3F-CE4C-AE57-EE45F3319F3F}"/>
              </a:ext>
            </a:extLst>
          </p:cNvPr>
          <p:cNvSpPr>
            <a:spLocks/>
          </p:cNvSpPr>
          <p:nvPr/>
        </p:nvSpPr>
        <p:spPr bwMode="auto">
          <a:xfrm>
            <a:off x="10621943" y="4504224"/>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73" name="Group 1002">
            <a:extLst>
              <a:ext uri="{FF2B5EF4-FFF2-40B4-BE49-F238E27FC236}">
                <a16:creationId xmlns:a16="http://schemas.microsoft.com/office/drawing/2014/main" id="{4ED748C4-471F-B74E-9328-2437DB94B8F7}"/>
              </a:ext>
            </a:extLst>
          </p:cNvPr>
          <p:cNvGrpSpPr>
            <a:grpSpLocks/>
          </p:cNvGrpSpPr>
          <p:nvPr/>
        </p:nvGrpSpPr>
        <p:grpSpPr bwMode="auto">
          <a:xfrm>
            <a:off x="10555889" y="4500292"/>
            <a:ext cx="70024" cy="20243"/>
            <a:chOff x="614" y="2568"/>
            <a:chExt cx="725" cy="139"/>
          </a:xfrm>
        </p:grpSpPr>
        <p:sp>
          <p:nvSpPr>
            <p:cNvPr id="774"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5"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76"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616889" y="4369511"/>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7" name="Freeform 1006">
            <a:extLst>
              <a:ext uri="{FF2B5EF4-FFF2-40B4-BE49-F238E27FC236}">
                <a16:creationId xmlns:a16="http://schemas.microsoft.com/office/drawing/2014/main" id="{48DEF8E3-26E3-0E48-88EA-BAB435AE5150}"/>
              </a:ext>
            </a:extLst>
          </p:cNvPr>
          <p:cNvSpPr>
            <a:spLocks/>
          </p:cNvSpPr>
          <p:nvPr/>
        </p:nvSpPr>
        <p:spPr bwMode="auto">
          <a:xfrm>
            <a:off x="10624830" y="4453689"/>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8" name="Freeform 1007">
            <a:extLst>
              <a:ext uri="{FF2B5EF4-FFF2-40B4-BE49-F238E27FC236}">
                <a16:creationId xmlns:a16="http://schemas.microsoft.com/office/drawing/2014/main" id="{7869EB64-11F6-624E-9B28-6986DD9D076F}"/>
              </a:ext>
            </a:extLst>
          </p:cNvPr>
          <p:cNvSpPr>
            <a:spLocks/>
          </p:cNvSpPr>
          <p:nvPr/>
        </p:nvSpPr>
        <p:spPr bwMode="auto">
          <a:xfrm>
            <a:off x="10625191" y="4406066"/>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9" name="Oval 1008">
            <a:extLst>
              <a:ext uri="{FF2B5EF4-FFF2-40B4-BE49-F238E27FC236}">
                <a16:creationId xmlns:a16="http://schemas.microsoft.com/office/drawing/2014/main" id="{322E0F0C-40A1-7E43-B9BC-A271C6411EAF}"/>
              </a:ext>
            </a:extLst>
          </p:cNvPr>
          <p:cNvSpPr>
            <a:spLocks noChangeArrowheads="1"/>
          </p:cNvSpPr>
          <p:nvPr/>
        </p:nvSpPr>
        <p:spPr bwMode="auto">
          <a:xfrm>
            <a:off x="10649254" y="4687289"/>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0" name="Freeform 1009">
            <a:extLst>
              <a:ext uri="{FF2B5EF4-FFF2-40B4-BE49-F238E27FC236}">
                <a16:creationId xmlns:a16="http://schemas.microsoft.com/office/drawing/2014/main" id="{2C34A91D-8DF1-DE40-8F88-B7AB2BE630CE}"/>
              </a:ext>
            </a:extLst>
          </p:cNvPr>
          <p:cNvSpPr>
            <a:spLocks/>
          </p:cNvSpPr>
          <p:nvPr/>
        </p:nvSpPr>
        <p:spPr bwMode="auto">
          <a:xfrm>
            <a:off x="10623627" y="4687726"/>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1"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483820" y="4696610"/>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2"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492242" y="4702289"/>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3" name="Oval 1012">
            <a:extLst>
              <a:ext uri="{FF2B5EF4-FFF2-40B4-BE49-F238E27FC236}">
                <a16:creationId xmlns:a16="http://schemas.microsoft.com/office/drawing/2014/main" id="{165ACFDB-EB0A-EF4A-A53B-E952BF38B28E}"/>
              </a:ext>
            </a:extLst>
          </p:cNvPr>
          <p:cNvSpPr>
            <a:spLocks noChangeArrowheads="1"/>
          </p:cNvSpPr>
          <p:nvPr/>
        </p:nvSpPr>
        <p:spPr bwMode="auto">
          <a:xfrm>
            <a:off x="10504153" y="4653938"/>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4" name="Oval 1013">
            <a:extLst>
              <a:ext uri="{FF2B5EF4-FFF2-40B4-BE49-F238E27FC236}">
                <a16:creationId xmlns:a16="http://schemas.microsoft.com/office/drawing/2014/main" id="{8E1C86F1-E8A5-AB43-9FBE-05329F11F8D9}"/>
              </a:ext>
            </a:extLst>
          </p:cNvPr>
          <p:cNvSpPr>
            <a:spLocks noChangeArrowheads="1"/>
          </p:cNvSpPr>
          <p:nvPr/>
        </p:nvSpPr>
        <p:spPr bwMode="auto">
          <a:xfrm>
            <a:off x="10525810" y="4653938"/>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5" name="Oval 1014">
            <a:extLst>
              <a:ext uri="{FF2B5EF4-FFF2-40B4-BE49-F238E27FC236}">
                <a16:creationId xmlns:a16="http://schemas.microsoft.com/office/drawing/2014/main" id="{0C189499-8A09-3E4B-B216-1DBC5D3CDC71}"/>
              </a:ext>
            </a:extLst>
          </p:cNvPr>
          <p:cNvSpPr>
            <a:spLocks noChangeArrowheads="1"/>
          </p:cNvSpPr>
          <p:nvPr/>
        </p:nvSpPr>
        <p:spPr bwMode="auto">
          <a:xfrm>
            <a:off x="10546144" y="4653938"/>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6"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595353" y="4574567"/>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87" name="Group 950">
            <a:extLst>
              <a:ext uri="{FF2B5EF4-FFF2-40B4-BE49-F238E27FC236}">
                <a16:creationId xmlns:a16="http://schemas.microsoft.com/office/drawing/2014/main" id="{221CDB90-F15F-3B40-BE7C-5642BDA8CF7F}"/>
              </a:ext>
            </a:extLst>
          </p:cNvPr>
          <p:cNvGrpSpPr>
            <a:grpSpLocks/>
          </p:cNvGrpSpPr>
          <p:nvPr/>
        </p:nvGrpSpPr>
        <p:grpSpPr bwMode="auto">
          <a:xfrm>
            <a:off x="10468451" y="4349523"/>
            <a:ext cx="214974" cy="403920"/>
            <a:chOff x="4140" y="429"/>
            <a:chExt cx="1425" cy="2396"/>
          </a:xfrm>
        </p:grpSpPr>
        <p:sp>
          <p:nvSpPr>
            <p:cNvPr id="788"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9"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0"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2"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93"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818"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9"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94"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95"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816"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7"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96"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7"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98"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814"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5"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99"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00"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812"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3"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01"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2"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3"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4"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5"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6"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7"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8"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9"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0"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1"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820" name="Group 819">
            <a:extLst>
              <a:ext uri="{FF2B5EF4-FFF2-40B4-BE49-F238E27FC236}">
                <a16:creationId xmlns:a16="http://schemas.microsoft.com/office/drawing/2014/main" id="{EF227275-E754-4D43-889C-5A2BD4A21205}"/>
              </a:ext>
            </a:extLst>
          </p:cNvPr>
          <p:cNvGrpSpPr/>
          <p:nvPr/>
        </p:nvGrpSpPr>
        <p:grpSpPr>
          <a:xfrm>
            <a:off x="8146267" y="547294"/>
            <a:ext cx="1991221" cy="4482411"/>
            <a:chOff x="7680324" y="1814171"/>
            <a:chExt cx="1991221" cy="4482411"/>
          </a:xfrm>
        </p:grpSpPr>
        <p:sp>
          <p:nvSpPr>
            <p:cNvPr id="821" name="Oval 820">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2" name="Oval 821">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3" name="Line 913">
              <a:extLst>
                <a:ext uri="{FF2B5EF4-FFF2-40B4-BE49-F238E27FC236}">
                  <a16:creationId xmlns:a16="http://schemas.microsoft.com/office/drawing/2014/main" id="{47A3D5AF-94CC-B24F-922A-C603CC0A5A25}"/>
                </a:ext>
              </a:extLst>
            </p:cNvPr>
            <p:cNvSpPr>
              <a:spLocks noChangeShapeType="1"/>
            </p:cNvSpPr>
            <p:nvPr/>
          </p:nvSpPr>
          <p:spPr bwMode="auto">
            <a:xfrm flipH="1">
              <a:off x="8353326" y="2438326"/>
              <a:ext cx="498897" cy="1114752"/>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4" name="Line 911">
              <a:extLst>
                <a:ext uri="{FF2B5EF4-FFF2-40B4-BE49-F238E27FC236}">
                  <a16:creationId xmlns:a16="http://schemas.microsoft.com/office/drawing/2014/main" id="{8E6A54E5-62F1-544B-AE41-5137E62BFCE9}"/>
                </a:ext>
              </a:extLst>
            </p:cNvPr>
            <p:cNvSpPr>
              <a:spLocks noChangeShapeType="1"/>
            </p:cNvSpPr>
            <p:nvPr/>
          </p:nvSpPr>
          <p:spPr bwMode="auto">
            <a:xfrm>
              <a:off x="7971176" y="2321758"/>
              <a:ext cx="1187" cy="279353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5" name="Oval 824">
              <a:extLst>
                <a:ext uri="{FF2B5EF4-FFF2-40B4-BE49-F238E27FC236}">
                  <a16:creationId xmlns:a16="http://schemas.microsoft.com/office/drawing/2014/main" id="{1E120312-45B0-4C42-82FC-F180847C8246}"/>
                </a:ext>
              </a:extLst>
            </p:cNvPr>
            <p:cNvSpPr/>
            <p:nvPr/>
          </p:nvSpPr>
          <p:spPr>
            <a:xfrm>
              <a:off x="8703904" y="194341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6" name="Oval 825">
              <a:extLst>
                <a:ext uri="{FF2B5EF4-FFF2-40B4-BE49-F238E27FC236}">
                  <a16:creationId xmlns:a16="http://schemas.microsoft.com/office/drawing/2014/main" id="{05394771-B526-F445-85E3-3C2DA3BC4892}"/>
                </a:ext>
              </a:extLst>
            </p:cNvPr>
            <p:cNvSpPr/>
            <p:nvPr/>
          </p:nvSpPr>
          <p:spPr>
            <a:xfrm>
              <a:off x="8013358" y="344089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7" name="Oval 826">
              <a:extLst>
                <a:ext uri="{FF2B5EF4-FFF2-40B4-BE49-F238E27FC236}">
                  <a16:creationId xmlns:a16="http://schemas.microsoft.com/office/drawing/2014/main" id="{01400376-9630-4440-8893-6D129686EE19}"/>
                </a:ext>
              </a:extLst>
            </p:cNvPr>
            <p:cNvSpPr/>
            <p:nvPr/>
          </p:nvSpPr>
          <p:spPr>
            <a:xfrm>
              <a:off x="9059242" y="5786513"/>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8" name="Line 913">
              <a:extLst>
                <a:ext uri="{FF2B5EF4-FFF2-40B4-BE49-F238E27FC236}">
                  <a16:creationId xmlns:a16="http://schemas.microsoft.com/office/drawing/2014/main" id="{4FC33EFC-28C4-404D-91B5-F7C18E706442}"/>
                </a:ext>
              </a:extLst>
            </p:cNvPr>
            <p:cNvSpPr>
              <a:spLocks noChangeShapeType="1"/>
            </p:cNvSpPr>
            <p:nvPr/>
          </p:nvSpPr>
          <p:spPr bwMode="auto">
            <a:xfrm>
              <a:off x="9143664" y="2462348"/>
              <a:ext cx="228982" cy="3299611"/>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9" name="Line 913">
              <a:extLst>
                <a:ext uri="{FF2B5EF4-FFF2-40B4-BE49-F238E27FC236}">
                  <a16:creationId xmlns:a16="http://schemas.microsoft.com/office/drawing/2014/main" id="{7602507B-BECA-7042-893E-42D6FF9E5D3E}"/>
                </a:ext>
              </a:extLst>
            </p:cNvPr>
            <p:cNvSpPr>
              <a:spLocks noChangeShapeType="1"/>
            </p:cNvSpPr>
            <p:nvPr/>
          </p:nvSpPr>
          <p:spPr bwMode="auto">
            <a:xfrm>
              <a:off x="8485044" y="3911282"/>
              <a:ext cx="764880" cy="1866664"/>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30" name="Group 652">
            <a:extLst>
              <a:ext uri="{FF2B5EF4-FFF2-40B4-BE49-F238E27FC236}">
                <a16:creationId xmlns:a16="http://schemas.microsoft.com/office/drawing/2014/main" id="{F4E63F52-683B-8244-A48E-D8CF833CC085}"/>
              </a:ext>
            </a:extLst>
          </p:cNvPr>
          <p:cNvGrpSpPr>
            <a:grpSpLocks/>
          </p:cNvGrpSpPr>
          <p:nvPr/>
        </p:nvGrpSpPr>
        <p:grpSpPr bwMode="auto">
          <a:xfrm>
            <a:off x="8216167" y="592848"/>
            <a:ext cx="415925" cy="385763"/>
            <a:chOff x="2751" y="1851"/>
            <a:chExt cx="462" cy="478"/>
          </a:xfrm>
        </p:grpSpPr>
        <p:pic>
          <p:nvPicPr>
            <p:cNvPr id="831"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2"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3" name="Group 832">
            <a:extLst>
              <a:ext uri="{FF2B5EF4-FFF2-40B4-BE49-F238E27FC236}">
                <a16:creationId xmlns:a16="http://schemas.microsoft.com/office/drawing/2014/main" id="{46F998A3-3B85-214A-927A-3BF067B7C2A0}"/>
              </a:ext>
            </a:extLst>
          </p:cNvPr>
          <p:cNvGrpSpPr/>
          <p:nvPr/>
        </p:nvGrpSpPr>
        <p:grpSpPr>
          <a:xfrm>
            <a:off x="8965482" y="792247"/>
            <a:ext cx="849312" cy="226109"/>
            <a:chOff x="8493165" y="2029804"/>
            <a:chExt cx="849312" cy="226109"/>
          </a:xfrm>
        </p:grpSpPr>
        <p:pic>
          <p:nvPicPr>
            <p:cNvPr id="834"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5"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6" name="Group 1139">
            <a:extLst>
              <a:ext uri="{FF2B5EF4-FFF2-40B4-BE49-F238E27FC236}">
                <a16:creationId xmlns:a16="http://schemas.microsoft.com/office/drawing/2014/main" id="{904B7C12-C509-8641-BB63-56DEDB95F954}"/>
              </a:ext>
            </a:extLst>
          </p:cNvPr>
          <p:cNvGrpSpPr>
            <a:grpSpLocks/>
          </p:cNvGrpSpPr>
          <p:nvPr/>
        </p:nvGrpSpPr>
        <p:grpSpPr bwMode="auto">
          <a:xfrm flipH="1">
            <a:off x="8457939" y="2300266"/>
            <a:ext cx="359261" cy="342045"/>
            <a:chOff x="2839" y="3501"/>
            <a:chExt cx="755" cy="803"/>
          </a:xfrm>
        </p:grpSpPr>
        <p:pic>
          <p:nvPicPr>
            <p:cNvPr id="837"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8"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39" name="Group 590">
            <a:extLst>
              <a:ext uri="{FF2B5EF4-FFF2-40B4-BE49-F238E27FC236}">
                <a16:creationId xmlns:a16="http://schemas.microsoft.com/office/drawing/2014/main" id="{B2AAF0C3-BD73-634D-B492-B7CCF9735ED5}"/>
              </a:ext>
            </a:extLst>
          </p:cNvPr>
          <p:cNvGrpSpPr>
            <a:grpSpLocks/>
          </p:cNvGrpSpPr>
          <p:nvPr/>
        </p:nvGrpSpPr>
        <p:grpSpPr bwMode="auto">
          <a:xfrm flipH="1">
            <a:off x="8239924" y="4014183"/>
            <a:ext cx="345630" cy="320302"/>
            <a:chOff x="2839" y="3501"/>
            <a:chExt cx="755" cy="803"/>
          </a:xfrm>
        </p:grpSpPr>
        <p:pic>
          <p:nvPicPr>
            <p:cNvPr id="840"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1"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42" name="Group 1064">
            <a:extLst>
              <a:ext uri="{FF2B5EF4-FFF2-40B4-BE49-F238E27FC236}">
                <a16:creationId xmlns:a16="http://schemas.microsoft.com/office/drawing/2014/main" id="{1E483C21-97F2-6C41-9217-2187E09B541E}"/>
              </a:ext>
            </a:extLst>
          </p:cNvPr>
          <p:cNvGrpSpPr>
            <a:grpSpLocks/>
          </p:cNvGrpSpPr>
          <p:nvPr/>
        </p:nvGrpSpPr>
        <p:grpSpPr bwMode="auto">
          <a:xfrm>
            <a:off x="9667624" y="4585932"/>
            <a:ext cx="310186" cy="307808"/>
            <a:chOff x="877" y="1008"/>
            <a:chExt cx="2747" cy="2591"/>
          </a:xfrm>
        </p:grpSpPr>
        <p:pic>
          <p:nvPicPr>
            <p:cNvPr id="843"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4"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5"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46"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7"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8"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9"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0"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1"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2"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53"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860"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1"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2"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3"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4"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4"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5"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6"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7"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8"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9"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990944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50987" y="197519"/>
            <a:ext cx="10515600" cy="665057"/>
          </a:xfrm>
        </p:spPr>
        <p:txBody>
          <a:bodyPr>
            <a:normAutofit fontScale="90000"/>
          </a:bodyPr>
          <a:lstStyle/>
          <a:p>
            <a:pPr algn="ct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File </a:t>
            </a:r>
            <a:r>
              <a:rPr lang="en-US" altLang="en-US" dirty="0">
                <a:latin typeface="Avenir Book" panose="020B0503020203020204" pitchFamily="34" charset="-78"/>
                <a:ea typeface="ＭＳ Ｐゴシック" panose="020B0600070205080204" pitchFamily="34" charset="-128"/>
                <a:cs typeface="Avenir Book" panose="020B0503020203020204" pitchFamily="34" charset="-78"/>
              </a:rPr>
              <a:t>D</a:t>
            </a:r>
            <a:r>
              <a:rPr lang="en-US" altLang="en-US" sz="4400" dirty="0" smtClean="0">
                <a:latin typeface="Avenir Book" panose="020B0503020203020204" pitchFamily="34" charset="-78"/>
                <a:ea typeface="ＭＳ Ｐゴシック" panose="020B0600070205080204" pitchFamily="34" charset="-128"/>
                <a:cs typeface="Avenir Book" panose="020B0503020203020204" pitchFamily="34" charset="-78"/>
              </a:rPr>
              <a:t>istribution </a:t>
            </a:r>
            <a:r>
              <a:rPr lang="en-US" altLang="en-US" dirty="0">
                <a:latin typeface="Avenir Book" panose="020B0503020203020204" pitchFamily="34" charset="-78"/>
                <a:ea typeface="ＭＳ Ｐゴシック" panose="020B0600070205080204" pitchFamily="34" charset="-128"/>
                <a:cs typeface="Avenir Book" panose="020B0503020203020204" pitchFamily="34" charset="-78"/>
              </a:rPr>
              <a:t>T</a:t>
            </a:r>
            <a:r>
              <a:rPr lang="en-US" altLang="en-US" sz="4400" dirty="0" smtClean="0">
                <a:latin typeface="Avenir Book" panose="020B0503020203020204" pitchFamily="34" charset="-78"/>
                <a:ea typeface="ＭＳ Ｐゴシック" panose="020B0600070205080204" pitchFamily="34" charset="-128"/>
                <a:cs typeface="Avenir Book" panose="020B0503020203020204" pitchFamily="34" charset="-78"/>
              </a:rPr>
              <a:t>ime</a:t>
            </a: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 </a:t>
            </a:r>
            <a:r>
              <a:rPr lang="en-US" altLang="en-US" sz="4400" dirty="0" smtClean="0">
                <a:latin typeface="Avenir Book" panose="020B0503020203020204" pitchFamily="34" charset="-78"/>
                <a:ea typeface="ＭＳ Ｐゴシック" panose="020B0600070205080204" pitchFamily="34" charset="-128"/>
                <a:cs typeface="Avenir Book" panose="020B0503020203020204" pitchFamily="34" charset="-78"/>
              </a:rPr>
              <a:t>Client-server</a:t>
            </a:r>
            <a:endParaRPr lang="en-US" sz="4400" dirty="0">
              <a:latin typeface="Avenir Book" panose="020B0503020203020204" pitchFamily="34" charset="-78"/>
              <a:cs typeface="Avenir Book" panose="020B0503020203020204" pitchFamily="34" charset="-78"/>
            </a:endParaRPr>
          </a:p>
        </p:txBody>
      </p:sp>
      <p:sp>
        <p:nvSpPr>
          <p:cNvPr id="148" name="Rectangle 55">
            <a:extLst>
              <a:ext uri="{FF2B5EF4-FFF2-40B4-BE49-F238E27FC236}">
                <a16:creationId xmlns:a16="http://schemas.microsoft.com/office/drawing/2014/main" id="{01D3C4E1-DA80-A24C-A094-D590BCC34655}"/>
              </a:ext>
            </a:extLst>
          </p:cNvPr>
          <p:cNvSpPr>
            <a:spLocks noChangeArrowheads="1"/>
          </p:cNvSpPr>
          <p:nvPr/>
        </p:nvSpPr>
        <p:spPr bwMode="auto">
          <a:xfrm>
            <a:off x="3894566" y="4374483"/>
            <a:ext cx="4046050" cy="704594"/>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800">
              <a:latin typeface="Avenir Book" panose="020B0503020203020204" pitchFamily="34" charset="-78"/>
              <a:cs typeface="Avenir Book" panose="020B0503020203020204" pitchFamily="34" charset="-78"/>
            </a:endParaRPr>
          </a:p>
        </p:txBody>
      </p:sp>
      <p:sp>
        <p:nvSpPr>
          <p:cNvPr id="212" name="Freeform 4">
            <a:extLst>
              <a:ext uri="{FF2B5EF4-FFF2-40B4-BE49-F238E27FC236}">
                <a16:creationId xmlns:a16="http://schemas.microsoft.com/office/drawing/2014/main" id="{5781B526-D87C-EC44-AD4E-445965AD662B}"/>
              </a:ext>
            </a:extLst>
          </p:cNvPr>
          <p:cNvSpPr>
            <a:spLocks/>
          </p:cNvSpPr>
          <p:nvPr/>
        </p:nvSpPr>
        <p:spPr bwMode="auto">
          <a:xfrm>
            <a:off x="3859641" y="2299918"/>
            <a:ext cx="3775075" cy="17557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13" name="Line 14">
            <a:extLst>
              <a:ext uri="{FF2B5EF4-FFF2-40B4-BE49-F238E27FC236}">
                <a16:creationId xmlns:a16="http://schemas.microsoft.com/office/drawing/2014/main" id="{88305A7F-251D-B74C-8F8E-CCB1F71A8C69}"/>
              </a:ext>
            </a:extLst>
          </p:cNvPr>
          <p:cNvSpPr>
            <a:spLocks noChangeShapeType="1"/>
          </p:cNvSpPr>
          <p:nvPr/>
        </p:nvSpPr>
        <p:spPr bwMode="auto">
          <a:xfrm>
            <a:off x="3394503" y="2263405"/>
            <a:ext cx="803275" cy="3111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14" name="Text Box 15">
            <a:extLst>
              <a:ext uri="{FF2B5EF4-FFF2-40B4-BE49-F238E27FC236}">
                <a16:creationId xmlns:a16="http://schemas.microsoft.com/office/drawing/2014/main" id="{B8157757-C95F-CB42-9942-11A4F3D252C7}"/>
              </a:ext>
            </a:extLst>
          </p:cNvPr>
          <p:cNvSpPr txBox="1">
            <a:spLocks noChangeArrowheads="1"/>
          </p:cNvSpPr>
          <p:nvPr/>
        </p:nvSpPr>
        <p:spPr bwMode="auto">
          <a:xfrm>
            <a:off x="3678666" y="2061793"/>
            <a:ext cx="412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u</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s</a:t>
            </a:r>
          </a:p>
        </p:txBody>
      </p:sp>
      <p:sp>
        <p:nvSpPr>
          <p:cNvPr id="215" name="Line 39">
            <a:extLst>
              <a:ext uri="{FF2B5EF4-FFF2-40B4-BE49-F238E27FC236}">
                <a16:creationId xmlns:a16="http://schemas.microsoft.com/office/drawing/2014/main" id="{33B391C4-AA6E-EF49-929E-18C688BE0299}"/>
              </a:ext>
            </a:extLst>
          </p:cNvPr>
          <p:cNvSpPr>
            <a:spLocks noChangeShapeType="1"/>
          </p:cNvSpPr>
          <p:nvPr/>
        </p:nvSpPr>
        <p:spPr bwMode="auto">
          <a:xfrm>
            <a:off x="2951591" y="3174630"/>
            <a:ext cx="1016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16" name="Line 40">
            <a:extLst>
              <a:ext uri="{FF2B5EF4-FFF2-40B4-BE49-F238E27FC236}">
                <a16:creationId xmlns:a16="http://schemas.microsoft.com/office/drawing/2014/main" id="{55D5EF82-1A60-6045-9491-ACB495A754FE}"/>
              </a:ext>
            </a:extLst>
          </p:cNvPr>
          <p:cNvSpPr>
            <a:spLocks noChangeShapeType="1"/>
          </p:cNvSpPr>
          <p:nvPr/>
        </p:nvSpPr>
        <p:spPr bwMode="auto">
          <a:xfrm flipH="1">
            <a:off x="3007153" y="3322268"/>
            <a:ext cx="10033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17" name="Text Box 41">
            <a:extLst>
              <a:ext uri="{FF2B5EF4-FFF2-40B4-BE49-F238E27FC236}">
                <a16:creationId xmlns:a16="http://schemas.microsoft.com/office/drawing/2014/main" id="{551344A9-80D5-6B4D-8C5F-1C743F9C413B}"/>
              </a:ext>
            </a:extLst>
          </p:cNvPr>
          <p:cNvSpPr txBox="1">
            <a:spLocks noChangeArrowheads="1"/>
          </p:cNvSpPr>
          <p:nvPr/>
        </p:nvSpPr>
        <p:spPr bwMode="auto">
          <a:xfrm>
            <a:off x="3240516" y="2785693"/>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u</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N</a:t>
            </a:r>
          </a:p>
        </p:txBody>
      </p:sp>
      <p:sp>
        <p:nvSpPr>
          <p:cNvPr id="218" name="Text Box 42">
            <a:extLst>
              <a:ext uri="{FF2B5EF4-FFF2-40B4-BE49-F238E27FC236}">
                <a16:creationId xmlns:a16="http://schemas.microsoft.com/office/drawing/2014/main" id="{DA13FA8F-3C26-0B46-A3A1-BC7065C4DDF0}"/>
              </a:ext>
            </a:extLst>
          </p:cNvPr>
          <p:cNvSpPr txBox="1">
            <a:spLocks noChangeArrowheads="1"/>
          </p:cNvSpPr>
          <p:nvPr/>
        </p:nvSpPr>
        <p:spPr bwMode="auto">
          <a:xfrm>
            <a:off x="3221466" y="3300043"/>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d</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N</a:t>
            </a:r>
          </a:p>
        </p:txBody>
      </p:sp>
      <p:sp>
        <p:nvSpPr>
          <p:cNvPr id="219" name="Text Box 43">
            <a:extLst>
              <a:ext uri="{FF2B5EF4-FFF2-40B4-BE49-F238E27FC236}">
                <a16:creationId xmlns:a16="http://schemas.microsoft.com/office/drawing/2014/main" id="{1E15BC0C-6AFB-CF4C-B899-707280EA49EB}"/>
              </a:ext>
            </a:extLst>
          </p:cNvPr>
          <p:cNvSpPr txBox="1">
            <a:spLocks noChangeArrowheads="1"/>
          </p:cNvSpPr>
          <p:nvPr/>
        </p:nvSpPr>
        <p:spPr bwMode="auto">
          <a:xfrm>
            <a:off x="2721403" y="2284043"/>
            <a:ext cx="1173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en-US" kern="0" noProof="0" dirty="0">
                <a:solidFill>
                  <a:srgbClr val="000000"/>
                </a:solidFill>
                <a:latin typeface="Avenir Book" panose="020B0503020203020204" pitchFamily="34" charset="-78"/>
                <a:cs typeface="Avenir Book" panose="020B0503020203020204" pitchFamily="34" charset="-78"/>
              </a:rPr>
              <a:t>S</a:t>
            </a:r>
            <a:r>
              <a:rPr kumimoji="0" lang="en-US" altLang="en-US" b="0" u="none" strike="noStrike" kern="0" cap="none" spc="0" normalizeH="0" baseline="0" noProof="0" dirty="0" smtClean="0">
                <a:ln>
                  <a:noFill/>
                </a:ln>
                <a:solidFill>
                  <a:srgbClr val="000000"/>
                </a:solidFill>
                <a:effectLst/>
                <a:uLnTx/>
                <a:uFillTx/>
                <a:latin typeface="Avenir Book" panose="020B0503020203020204" pitchFamily="34" charset="-78"/>
                <a:cs typeface="Avenir Book" panose="020B0503020203020204" pitchFamily="34" charset="-78"/>
              </a:rPr>
              <a:t>erver</a:t>
            </a:r>
            <a:endParaRPr kumimoji="0" lang="en-US" altLang="en-US" b="0" u="none" strike="noStrike" kern="0" cap="none" spc="0" normalizeH="0" baseline="-25000" noProof="0" dirty="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20" name="Text Box 44">
            <a:extLst>
              <a:ext uri="{FF2B5EF4-FFF2-40B4-BE49-F238E27FC236}">
                <a16:creationId xmlns:a16="http://schemas.microsoft.com/office/drawing/2014/main" id="{B744D31B-0064-CC4C-813B-2342EBCCC1F3}"/>
              </a:ext>
            </a:extLst>
          </p:cNvPr>
          <p:cNvSpPr txBox="1">
            <a:spLocks noChangeArrowheads="1"/>
          </p:cNvSpPr>
          <p:nvPr/>
        </p:nvSpPr>
        <p:spPr bwMode="auto">
          <a:xfrm>
            <a:off x="4174509" y="2703203"/>
            <a:ext cx="33405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en-US" kern="0" dirty="0">
                <a:solidFill>
                  <a:srgbClr val="FFFFFF"/>
                </a:solidFill>
                <a:latin typeface="Avenir Book" panose="020B0503020203020204" pitchFamily="34" charset="-78"/>
                <a:cs typeface="Avenir Book" panose="020B0503020203020204" pitchFamily="34" charset="-78"/>
              </a:rPr>
              <a:t>N</a:t>
            </a:r>
            <a:r>
              <a:rPr kumimoji="0" lang="en-US" altLang="en-US" b="0" u="none" strike="noStrike" kern="0" cap="none" spc="0" normalizeH="0" baseline="0" noProof="0" dirty="0" err="1" smtClean="0">
                <a:ln>
                  <a:noFill/>
                </a:ln>
                <a:solidFill>
                  <a:srgbClr val="FFFFFF"/>
                </a:solidFill>
                <a:effectLst/>
                <a:uLnTx/>
                <a:uFillTx/>
                <a:latin typeface="Avenir Book" panose="020B0503020203020204" pitchFamily="34" charset="-78"/>
                <a:cs typeface="Avenir Book" panose="020B0503020203020204" pitchFamily="34" charset="-78"/>
              </a:rPr>
              <a:t>etwork</a:t>
            </a:r>
            <a:r>
              <a:rPr kumimoji="0" lang="en-US" altLang="en-US" b="0" u="none" strike="noStrike" kern="0" cap="none" spc="0" normalizeH="0" baseline="0" noProof="0" dirty="0" smtClean="0">
                <a:ln>
                  <a:noFill/>
                </a:ln>
                <a:solidFill>
                  <a:srgbClr val="FFFFFF"/>
                </a:solidFill>
                <a:effectLst/>
                <a:uLnTx/>
                <a:uFillTx/>
                <a:latin typeface="Avenir Book" panose="020B0503020203020204" pitchFamily="34" charset="-78"/>
                <a:cs typeface="Avenir Book" panose="020B0503020203020204" pitchFamily="34" charset="-78"/>
              </a:rPr>
              <a:t>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dirty="0" smtClean="0">
                <a:ln>
                  <a:noFill/>
                </a:ln>
                <a:solidFill>
                  <a:srgbClr val="FFFFFF"/>
                </a:solidFill>
                <a:effectLst/>
                <a:uLnTx/>
                <a:uFillTx/>
                <a:latin typeface="Avenir Book" panose="020B0503020203020204" pitchFamily="34" charset="-78"/>
                <a:cs typeface="Avenir Book" panose="020B0503020203020204" pitchFamily="34" charset="-78"/>
              </a:rPr>
              <a:t>(</a:t>
            </a:r>
            <a:r>
              <a:rPr kumimoji="0" lang="en-US" altLang="en-US" b="0" u="none" strike="noStrike" kern="0" cap="none" spc="0" normalizeH="0" baseline="0" noProof="0" dirty="0">
                <a:ln>
                  <a:noFill/>
                </a:ln>
                <a:solidFill>
                  <a:srgbClr val="FFFFFF"/>
                </a:solidFill>
                <a:effectLst/>
                <a:uLnTx/>
                <a:uFillTx/>
                <a:latin typeface="Avenir Book" panose="020B0503020203020204" pitchFamily="34" charset="-78"/>
                <a:cs typeface="Avenir Book" panose="020B0503020203020204" pitchFamily="34" charset="-78"/>
              </a:rPr>
              <a:t>with </a:t>
            </a:r>
            <a:r>
              <a:rPr kumimoji="0" lang="en-US" altLang="en-US" b="0" u="none" strike="noStrike" kern="0" cap="none" spc="0" normalizeH="0" baseline="0" noProof="0" dirty="0" smtClean="0">
                <a:ln>
                  <a:noFill/>
                </a:ln>
                <a:solidFill>
                  <a:srgbClr val="FFFFFF"/>
                </a:solidFill>
                <a:effectLst/>
                <a:uLnTx/>
                <a:uFillTx/>
                <a:latin typeface="Avenir Book" panose="020B0503020203020204" pitchFamily="34" charset="-78"/>
                <a:cs typeface="Avenir Book" panose="020B0503020203020204" pitchFamily="34" charset="-78"/>
              </a:rPr>
              <a:t>abundant bandwidth</a:t>
            </a:r>
            <a:r>
              <a:rPr kumimoji="0" lang="en-US" altLang="en-US" b="0" u="none" strike="noStrike" kern="0" cap="none" spc="0" normalizeH="0" baseline="0" noProof="0" dirty="0">
                <a:ln>
                  <a:noFill/>
                </a:ln>
                <a:solidFill>
                  <a:srgbClr val="FFFFFF"/>
                </a:solidFill>
                <a:effectLst/>
                <a:uLnTx/>
                <a:uFillTx/>
                <a:latin typeface="Avenir Book" panose="020B0503020203020204" pitchFamily="34" charset="-78"/>
                <a:cs typeface="Avenir Book" panose="020B0503020203020204" pitchFamily="34" charset="-78"/>
              </a:rPr>
              <a:t>)</a:t>
            </a:r>
          </a:p>
        </p:txBody>
      </p:sp>
      <p:sp>
        <p:nvSpPr>
          <p:cNvPr id="221" name="Text Box 47">
            <a:extLst>
              <a:ext uri="{FF2B5EF4-FFF2-40B4-BE49-F238E27FC236}">
                <a16:creationId xmlns:a16="http://schemas.microsoft.com/office/drawing/2014/main" id="{3CFD7627-4852-C14C-83FC-5338E04E251F}"/>
              </a:ext>
            </a:extLst>
          </p:cNvPr>
          <p:cNvSpPr txBox="1">
            <a:spLocks noChangeArrowheads="1"/>
          </p:cNvSpPr>
          <p:nvPr/>
        </p:nvSpPr>
        <p:spPr bwMode="auto">
          <a:xfrm>
            <a:off x="1829228" y="2036393"/>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800" b="0" u="none" strike="noStrike" kern="0" cap="none" spc="0" normalizeH="0" baseline="0" noProof="0" dirty="0" smtClean="0">
                <a:ln>
                  <a:noFill/>
                </a:ln>
                <a:solidFill>
                  <a:srgbClr val="000000"/>
                </a:solidFill>
                <a:effectLst/>
                <a:uLnTx/>
                <a:uFillTx/>
                <a:latin typeface="Avenir Book" panose="020B0503020203020204" pitchFamily="34" charset="-78"/>
                <a:cs typeface="Avenir Book" panose="020B0503020203020204" pitchFamily="34" charset="-78"/>
              </a:rPr>
              <a:t>File </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size F</a:t>
            </a:r>
            <a:endParaRPr kumimoji="0" lang="en-US" altLang="en-US" sz="1800" b="0" u="none" strike="noStrike" kern="0" cap="none" spc="0" normalizeH="0" baseline="-25000" noProof="0" dirty="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22" name="Text Box 49">
            <a:extLst>
              <a:ext uri="{FF2B5EF4-FFF2-40B4-BE49-F238E27FC236}">
                <a16:creationId xmlns:a16="http://schemas.microsoft.com/office/drawing/2014/main" id="{59DA6353-13D5-E042-BEEE-6FF767E8640F}"/>
              </a:ext>
            </a:extLst>
          </p:cNvPr>
          <p:cNvSpPr txBox="1">
            <a:spLocks noChangeArrowheads="1"/>
          </p:cNvSpPr>
          <p:nvPr/>
        </p:nvSpPr>
        <p:spPr bwMode="auto">
          <a:xfrm>
            <a:off x="2715041" y="1104455"/>
            <a:ext cx="3085011" cy="33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1800" b="1" u="none" strike="noStrike" kern="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u</a:t>
            </a:r>
            <a:r>
              <a:rPr kumimoji="0" lang="en-US" altLang="en-US" sz="1800" b="1" u="none" strike="noStrike" kern="0" cap="none" spc="0" normalizeH="0" baseline="-25000" noProof="0" dirty="0">
                <a:ln>
                  <a:noFill/>
                </a:ln>
                <a:solidFill>
                  <a:srgbClr val="CC0000"/>
                </a:solidFill>
                <a:effectLst/>
                <a:uLnTx/>
                <a:uFillTx/>
                <a:latin typeface="Avenir Book" panose="020B0503020203020204" pitchFamily="34" charset="-78"/>
                <a:cs typeface="Avenir Book" panose="020B0503020203020204" pitchFamily="34" charset="-78"/>
              </a:rPr>
              <a:t>s</a:t>
            </a:r>
            <a:r>
              <a:rPr kumimoji="0" lang="en-US" altLang="en-US" sz="1800" b="1" u="none" strike="noStrike" kern="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 </a:t>
            </a:r>
            <a:r>
              <a:rPr kumimoji="0" lang="en-US" altLang="en-US" sz="1800" b="0" u="none" strike="noStrike" kern="0" cap="none" spc="0" normalizeH="0" baseline="0" noProof="0" dirty="0" smtClean="0">
                <a:ln>
                  <a:noFill/>
                </a:ln>
                <a:solidFill>
                  <a:srgbClr val="000000"/>
                </a:solidFill>
                <a:effectLst/>
                <a:uLnTx/>
                <a:uFillTx/>
                <a:latin typeface="Avenir Book" panose="020B0503020203020204" pitchFamily="34" charset="-78"/>
                <a:cs typeface="Avenir Book" panose="020B0503020203020204" pitchFamily="34" charset="-78"/>
              </a:rPr>
              <a:t>Server </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upload capacity</a:t>
            </a:r>
          </a:p>
        </p:txBody>
      </p:sp>
      <p:sp>
        <p:nvSpPr>
          <p:cNvPr id="223" name="Text Box 50">
            <a:extLst>
              <a:ext uri="{FF2B5EF4-FFF2-40B4-BE49-F238E27FC236}">
                <a16:creationId xmlns:a16="http://schemas.microsoft.com/office/drawing/2014/main" id="{51F84BDF-7DCA-0A43-ACDB-9BE70839157D}"/>
              </a:ext>
            </a:extLst>
          </p:cNvPr>
          <p:cNvSpPr txBox="1">
            <a:spLocks noChangeArrowheads="1"/>
          </p:cNvSpPr>
          <p:nvPr/>
        </p:nvSpPr>
        <p:spPr bwMode="auto">
          <a:xfrm>
            <a:off x="7587682" y="3769014"/>
            <a:ext cx="2806044" cy="33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1800" b="1" u="none" strike="noStrike" kern="0" cap="none" spc="0" normalizeH="0" baseline="0" noProof="0" dirty="0" err="1">
                <a:ln>
                  <a:noFill/>
                </a:ln>
                <a:solidFill>
                  <a:srgbClr val="CC0000"/>
                </a:solidFill>
                <a:effectLst/>
                <a:uLnTx/>
                <a:uFillTx/>
                <a:latin typeface="Avenir Book" panose="020B0503020203020204" pitchFamily="34" charset="-78"/>
                <a:cs typeface="Avenir Book" panose="020B0503020203020204" pitchFamily="34" charset="-78"/>
              </a:rPr>
              <a:t>u</a:t>
            </a:r>
            <a:r>
              <a:rPr kumimoji="0" lang="en-US" altLang="en-US" sz="1800" b="1" u="none" strike="noStrike" kern="0" cap="none" spc="0" normalizeH="0" baseline="-25000" noProof="0" dirty="0" err="1">
                <a:ln>
                  <a:noFill/>
                </a:ln>
                <a:solidFill>
                  <a:srgbClr val="CC0000"/>
                </a:solidFill>
                <a:effectLst/>
                <a:uLnTx/>
                <a:uFillTx/>
                <a:latin typeface="Avenir Book" panose="020B0503020203020204" pitchFamily="34" charset="-78"/>
                <a:cs typeface="Avenir Book" panose="020B0503020203020204" pitchFamily="34" charset="-78"/>
              </a:rPr>
              <a:t>i</a:t>
            </a:r>
            <a:r>
              <a:rPr kumimoji="0" lang="en-US" altLang="en-US" sz="1800" b="1" u="none" strike="noStrike" kern="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 </a:t>
            </a:r>
            <a:r>
              <a:rPr kumimoji="0" lang="en-US" altLang="en-US" sz="1800" b="0" u="none" strike="noStrike" kern="0" cap="none" spc="0" normalizeH="0" baseline="0" noProof="0" dirty="0" smtClean="0">
                <a:ln>
                  <a:noFill/>
                </a:ln>
                <a:solidFill>
                  <a:srgbClr val="000000"/>
                </a:solidFill>
                <a:effectLst/>
                <a:uLnTx/>
                <a:uFillTx/>
                <a:latin typeface="Avenir Book" panose="020B0503020203020204" pitchFamily="34" charset="-78"/>
                <a:cs typeface="Avenir Book" panose="020B0503020203020204" pitchFamily="34" charset="-78"/>
              </a:rPr>
              <a:t>Peer </a:t>
            </a:r>
            <a:r>
              <a:rPr kumimoji="0" lang="en-US" altLang="en-US" sz="1800" b="0" u="none" strike="noStrike" kern="0" cap="none" spc="0" normalizeH="0" baseline="0" noProof="0" dirty="0" err="1">
                <a:ln>
                  <a:noFill/>
                </a:ln>
                <a:solidFill>
                  <a:srgbClr val="000000"/>
                </a:solidFill>
                <a:effectLst/>
                <a:uLnTx/>
                <a:uFillTx/>
                <a:latin typeface="Avenir Book" panose="020B0503020203020204" pitchFamily="34" charset="-78"/>
                <a:cs typeface="Avenir Book" panose="020B0503020203020204" pitchFamily="34" charset="-78"/>
              </a:rPr>
              <a:t>i</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 upload capacity</a:t>
            </a:r>
          </a:p>
        </p:txBody>
      </p:sp>
      <p:sp>
        <p:nvSpPr>
          <p:cNvPr id="224" name="Text Box 51">
            <a:extLst>
              <a:ext uri="{FF2B5EF4-FFF2-40B4-BE49-F238E27FC236}">
                <a16:creationId xmlns:a16="http://schemas.microsoft.com/office/drawing/2014/main" id="{A5D79A43-11C7-6349-BEB0-7438447D9B0E}"/>
              </a:ext>
            </a:extLst>
          </p:cNvPr>
          <p:cNvSpPr txBox="1">
            <a:spLocks noChangeArrowheads="1"/>
          </p:cNvSpPr>
          <p:nvPr/>
        </p:nvSpPr>
        <p:spPr bwMode="auto">
          <a:xfrm>
            <a:off x="7549280" y="2008363"/>
            <a:ext cx="3215695" cy="32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1800" b="1" u="none" strike="noStrike" kern="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d</a:t>
            </a:r>
            <a:r>
              <a:rPr kumimoji="0" lang="en-US" altLang="en-US" sz="1800" b="1" u="none" strike="noStrike" kern="0" cap="none" spc="0" normalizeH="0" baseline="-25000" noProof="0" dirty="0">
                <a:ln>
                  <a:noFill/>
                </a:ln>
                <a:solidFill>
                  <a:srgbClr val="CC0000"/>
                </a:solidFill>
                <a:effectLst/>
                <a:uLnTx/>
                <a:uFillTx/>
                <a:latin typeface="Avenir Book" panose="020B0503020203020204" pitchFamily="34" charset="-78"/>
                <a:cs typeface="Avenir Book" panose="020B0503020203020204" pitchFamily="34" charset="-78"/>
              </a:rPr>
              <a:t>i</a:t>
            </a:r>
            <a:r>
              <a:rPr kumimoji="0" lang="en-US" altLang="en-US" sz="1800" b="1" u="none" strike="noStrike" kern="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 </a:t>
            </a:r>
            <a:r>
              <a:rPr kumimoji="0" lang="en-US" altLang="en-US" sz="1800" b="0" u="none" strike="noStrike" kern="0" cap="none" spc="0" normalizeH="0" baseline="0" noProof="0" dirty="0" smtClean="0">
                <a:ln>
                  <a:noFill/>
                </a:ln>
                <a:solidFill>
                  <a:srgbClr val="000000"/>
                </a:solidFill>
                <a:effectLst/>
                <a:uLnTx/>
                <a:uFillTx/>
                <a:latin typeface="Avenir Book" panose="020B0503020203020204" pitchFamily="34" charset="-78"/>
                <a:cs typeface="Avenir Book" panose="020B0503020203020204" pitchFamily="34" charset="-78"/>
              </a:rPr>
              <a:t>Peer </a:t>
            </a:r>
            <a:r>
              <a:rPr kumimoji="0" lang="en-US" altLang="en-US" sz="1800" b="0" u="none" strike="noStrike" kern="0" cap="none" spc="0" normalizeH="0" baseline="0" noProof="0" dirty="0" err="1">
                <a:ln>
                  <a:noFill/>
                </a:ln>
                <a:solidFill>
                  <a:srgbClr val="000000"/>
                </a:solidFill>
                <a:effectLst/>
                <a:uLnTx/>
                <a:uFillTx/>
                <a:latin typeface="Avenir Book" panose="020B0503020203020204" pitchFamily="34" charset="-78"/>
                <a:cs typeface="Avenir Book" panose="020B0503020203020204" pitchFamily="34" charset="-78"/>
              </a:rPr>
              <a:t>i</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 download capacity</a:t>
            </a:r>
          </a:p>
        </p:txBody>
      </p:sp>
      <p:sp>
        <p:nvSpPr>
          <p:cNvPr id="225" name="AutoShape 327">
            <a:extLst>
              <a:ext uri="{FF2B5EF4-FFF2-40B4-BE49-F238E27FC236}">
                <a16:creationId xmlns:a16="http://schemas.microsoft.com/office/drawing/2014/main" id="{369AE872-BFBD-8443-A484-E1FE4F07BC75}"/>
              </a:ext>
            </a:extLst>
          </p:cNvPr>
          <p:cNvSpPr>
            <a:spLocks noChangeArrowheads="1"/>
          </p:cNvSpPr>
          <p:nvPr/>
        </p:nvSpPr>
        <p:spPr bwMode="auto">
          <a:xfrm>
            <a:off x="2338816" y="1482355"/>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nvGrpSpPr>
          <p:cNvPr id="226" name="Group 76">
            <a:extLst>
              <a:ext uri="{FF2B5EF4-FFF2-40B4-BE49-F238E27FC236}">
                <a16:creationId xmlns:a16="http://schemas.microsoft.com/office/drawing/2014/main" id="{1E070762-6E91-C249-87E6-742CA28F4553}"/>
              </a:ext>
            </a:extLst>
          </p:cNvPr>
          <p:cNvGrpSpPr>
            <a:grpSpLocks/>
          </p:cNvGrpSpPr>
          <p:nvPr/>
        </p:nvGrpSpPr>
        <p:grpSpPr bwMode="auto">
          <a:xfrm>
            <a:off x="5074078" y="1760168"/>
            <a:ext cx="2138363" cy="903287"/>
            <a:chOff x="2204" y="2030"/>
            <a:chExt cx="1347" cy="774"/>
          </a:xfrm>
        </p:grpSpPr>
        <p:sp>
          <p:nvSpPr>
            <p:cNvPr id="227" name="Text Box 19">
              <a:extLst>
                <a:ext uri="{FF2B5EF4-FFF2-40B4-BE49-F238E27FC236}">
                  <a16:creationId xmlns:a16="http://schemas.microsoft.com/office/drawing/2014/main" id="{616B15BE-44B0-0344-B31F-91A938627F51}"/>
                </a:ext>
              </a:extLst>
            </p:cNvPr>
            <p:cNvSpPr txBox="1">
              <a:spLocks noChangeArrowheads="1"/>
            </p:cNvSpPr>
            <p:nvPr/>
          </p:nvSpPr>
          <p:spPr bwMode="auto">
            <a:xfrm>
              <a:off x="2856" y="2271"/>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u</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2</a:t>
              </a:r>
            </a:p>
          </p:txBody>
        </p:sp>
        <p:sp>
          <p:nvSpPr>
            <p:cNvPr id="228" name="Line 22">
              <a:extLst>
                <a:ext uri="{FF2B5EF4-FFF2-40B4-BE49-F238E27FC236}">
                  <a16:creationId xmlns:a16="http://schemas.microsoft.com/office/drawing/2014/main" id="{468AACC5-62A5-624B-8074-C32AC02B5E08}"/>
                </a:ext>
              </a:extLst>
            </p:cNvPr>
            <p:cNvSpPr>
              <a:spLocks noChangeShapeType="1"/>
            </p:cNvSpPr>
            <p:nvPr/>
          </p:nvSpPr>
          <p:spPr bwMode="auto">
            <a:xfrm flipV="1">
              <a:off x="2997" y="2133"/>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29" name="Line 23">
              <a:extLst>
                <a:ext uri="{FF2B5EF4-FFF2-40B4-BE49-F238E27FC236}">
                  <a16:creationId xmlns:a16="http://schemas.microsoft.com/office/drawing/2014/main" id="{6ADDCF08-0E06-944A-88C1-8C3B5B0B51DC}"/>
                </a:ext>
              </a:extLst>
            </p:cNvPr>
            <p:cNvSpPr>
              <a:spLocks noChangeShapeType="1"/>
            </p:cNvSpPr>
            <p:nvPr/>
          </p:nvSpPr>
          <p:spPr bwMode="auto">
            <a:xfrm flipH="1">
              <a:off x="3082" y="2141"/>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30" name="Text Box 24">
              <a:extLst>
                <a:ext uri="{FF2B5EF4-FFF2-40B4-BE49-F238E27FC236}">
                  <a16:creationId xmlns:a16="http://schemas.microsoft.com/office/drawing/2014/main" id="{0F3475ED-2A92-4E41-84C3-7C019E7EFEB6}"/>
                </a:ext>
              </a:extLst>
            </p:cNvPr>
            <p:cNvSpPr txBox="1">
              <a:spLocks noChangeArrowheads="1"/>
            </p:cNvSpPr>
            <p:nvPr/>
          </p:nvSpPr>
          <p:spPr bwMode="auto">
            <a:xfrm>
              <a:off x="3167" y="2332"/>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d</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2</a:t>
              </a:r>
            </a:p>
          </p:txBody>
        </p:sp>
        <p:sp>
          <p:nvSpPr>
            <p:cNvPr id="231" name="Text Box 19">
              <a:extLst>
                <a:ext uri="{FF2B5EF4-FFF2-40B4-BE49-F238E27FC236}">
                  <a16:creationId xmlns:a16="http://schemas.microsoft.com/office/drawing/2014/main" id="{0B070290-50F4-544A-8EB8-39FD5D70755B}"/>
                </a:ext>
              </a:extLst>
            </p:cNvPr>
            <p:cNvSpPr txBox="1">
              <a:spLocks noChangeArrowheads="1"/>
            </p:cNvSpPr>
            <p:nvPr/>
          </p:nvSpPr>
          <p:spPr bwMode="auto">
            <a:xfrm>
              <a:off x="2204" y="2167"/>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u</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1</a:t>
              </a:r>
            </a:p>
          </p:txBody>
        </p:sp>
        <p:sp>
          <p:nvSpPr>
            <p:cNvPr id="232" name="Line 22">
              <a:extLst>
                <a:ext uri="{FF2B5EF4-FFF2-40B4-BE49-F238E27FC236}">
                  <a16:creationId xmlns:a16="http://schemas.microsoft.com/office/drawing/2014/main" id="{EDD90978-FEC1-EC4A-9B82-FE08AA882131}"/>
                </a:ext>
              </a:extLst>
            </p:cNvPr>
            <p:cNvSpPr>
              <a:spLocks noChangeShapeType="1"/>
            </p:cNvSpPr>
            <p:nvPr/>
          </p:nvSpPr>
          <p:spPr bwMode="auto">
            <a:xfrm flipV="1">
              <a:off x="2345" y="2030"/>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33" name="Line 23">
              <a:extLst>
                <a:ext uri="{FF2B5EF4-FFF2-40B4-BE49-F238E27FC236}">
                  <a16:creationId xmlns:a16="http://schemas.microsoft.com/office/drawing/2014/main" id="{D06A7A37-85E1-7F49-8794-07F8D4C654DC}"/>
                </a:ext>
              </a:extLst>
            </p:cNvPr>
            <p:cNvSpPr>
              <a:spLocks noChangeShapeType="1"/>
            </p:cNvSpPr>
            <p:nvPr/>
          </p:nvSpPr>
          <p:spPr bwMode="auto">
            <a:xfrm flipH="1">
              <a:off x="2430" y="2038"/>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34" name="Text Box 24">
              <a:extLst>
                <a:ext uri="{FF2B5EF4-FFF2-40B4-BE49-F238E27FC236}">
                  <a16:creationId xmlns:a16="http://schemas.microsoft.com/office/drawing/2014/main" id="{EB274E98-7508-9441-B445-9BFA8D56FBF2}"/>
                </a:ext>
              </a:extLst>
            </p:cNvPr>
            <p:cNvSpPr txBox="1">
              <a:spLocks noChangeArrowheads="1"/>
            </p:cNvSpPr>
            <p:nvPr/>
          </p:nvSpPr>
          <p:spPr bwMode="auto">
            <a:xfrm>
              <a:off x="2515" y="2229"/>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d</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1</a:t>
              </a:r>
            </a:p>
          </p:txBody>
        </p:sp>
      </p:grpSp>
      <p:sp>
        <p:nvSpPr>
          <p:cNvPr id="235" name="Line 72">
            <a:extLst>
              <a:ext uri="{FF2B5EF4-FFF2-40B4-BE49-F238E27FC236}">
                <a16:creationId xmlns:a16="http://schemas.microsoft.com/office/drawing/2014/main" id="{47A84A96-E7A3-1843-B72F-6E2E41F4ECFC}"/>
              </a:ext>
            </a:extLst>
          </p:cNvPr>
          <p:cNvSpPr>
            <a:spLocks noChangeShapeType="1"/>
          </p:cNvSpPr>
          <p:nvPr/>
        </p:nvSpPr>
        <p:spPr bwMode="auto">
          <a:xfrm>
            <a:off x="7606141" y="2979368"/>
            <a:ext cx="116522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36" name="Line 73">
            <a:extLst>
              <a:ext uri="{FF2B5EF4-FFF2-40B4-BE49-F238E27FC236}">
                <a16:creationId xmlns:a16="http://schemas.microsoft.com/office/drawing/2014/main" id="{13604104-CB34-D540-BE37-408B7E70081B}"/>
              </a:ext>
            </a:extLst>
          </p:cNvPr>
          <p:cNvSpPr>
            <a:spLocks noChangeShapeType="1"/>
          </p:cNvSpPr>
          <p:nvPr/>
        </p:nvSpPr>
        <p:spPr bwMode="auto">
          <a:xfrm>
            <a:off x="7614078" y="3131768"/>
            <a:ext cx="1165225" cy="0"/>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37" name="Text Box 41">
            <a:extLst>
              <a:ext uri="{FF2B5EF4-FFF2-40B4-BE49-F238E27FC236}">
                <a16:creationId xmlns:a16="http://schemas.microsoft.com/office/drawing/2014/main" id="{6AECF13A-63DD-6440-9CEA-60EFAAE2DE1E}"/>
              </a:ext>
            </a:extLst>
          </p:cNvPr>
          <p:cNvSpPr txBox="1">
            <a:spLocks noChangeArrowheads="1"/>
          </p:cNvSpPr>
          <p:nvPr/>
        </p:nvSpPr>
        <p:spPr bwMode="auto">
          <a:xfrm>
            <a:off x="7766478" y="256820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d</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i</a:t>
            </a:r>
          </a:p>
        </p:txBody>
      </p:sp>
      <p:sp>
        <p:nvSpPr>
          <p:cNvPr id="238" name="Text Box 41">
            <a:extLst>
              <a:ext uri="{FF2B5EF4-FFF2-40B4-BE49-F238E27FC236}">
                <a16:creationId xmlns:a16="http://schemas.microsoft.com/office/drawing/2014/main" id="{B1B85AB8-3F48-6B40-9E0F-095E131ACC5D}"/>
              </a:ext>
            </a:extLst>
          </p:cNvPr>
          <p:cNvSpPr txBox="1">
            <a:spLocks noChangeArrowheads="1"/>
          </p:cNvSpPr>
          <p:nvPr/>
        </p:nvSpPr>
        <p:spPr bwMode="auto">
          <a:xfrm>
            <a:off x="7790291" y="310160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u</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i</a:t>
            </a:r>
          </a:p>
        </p:txBody>
      </p:sp>
      <p:sp>
        <p:nvSpPr>
          <p:cNvPr id="239" name="Line 77">
            <a:extLst>
              <a:ext uri="{FF2B5EF4-FFF2-40B4-BE49-F238E27FC236}">
                <a16:creationId xmlns:a16="http://schemas.microsoft.com/office/drawing/2014/main" id="{04740FC7-F24A-9E49-ABD5-CC405E4D6CE3}"/>
              </a:ext>
            </a:extLst>
          </p:cNvPr>
          <p:cNvSpPr>
            <a:spLocks noChangeShapeType="1"/>
          </p:cNvSpPr>
          <p:nvPr/>
        </p:nvSpPr>
        <p:spPr bwMode="auto">
          <a:xfrm>
            <a:off x="3840591" y="1444255"/>
            <a:ext cx="0" cy="663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40" name="Line 78">
            <a:extLst>
              <a:ext uri="{FF2B5EF4-FFF2-40B4-BE49-F238E27FC236}">
                <a16:creationId xmlns:a16="http://schemas.microsoft.com/office/drawing/2014/main" id="{644C7641-7528-D04F-B35B-B86B81EEAE45}"/>
              </a:ext>
            </a:extLst>
          </p:cNvPr>
          <p:cNvSpPr>
            <a:spLocks noChangeShapeType="1"/>
          </p:cNvSpPr>
          <p:nvPr/>
        </p:nvSpPr>
        <p:spPr bwMode="auto">
          <a:xfrm flipH="1">
            <a:off x="8053816" y="2358655"/>
            <a:ext cx="369887"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41" name="Line 79">
            <a:extLst>
              <a:ext uri="{FF2B5EF4-FFF2-40B4-BE49-F238E27FC236}">
                <a16:creationId xmlns:a16="http://schemas.microsoft.com/office/drawing/2014/main" id="{21210937-40A2-D945-A261-60D041388D1E}"/>
              </a:ext>
            </a:extLst>
          </p:cNvPr>
          <p:cNvSpPr>
            <a:spLocks noChangeShapeType="1"/>
          </p:cNvSpPr>
          <p:nvPr/>
        </p:nvSpPr>
        <p:spPr bwMode="auto">
          <a:xfrm flipH="1" flipV="1">
            <a:off x="8083978" y="3304805"/>
            <a:ext cx="369888"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venir Book" panose="020B0503020203020204" pitchFamily="34" charset="-78"/>
              <a:ea typeface="ＭＳ Ｐゴシック" panose="020B0600070205080204" pitchFamily="34" charset="-128"/>
              <a:cs typeface="Avenir Book" panose="020B0503020203020204" pitchFamily="34" charset="-78"/>
            </a:endParaRPr>
          </a:p>
        </p:txBody>
      </p:sp>
      <p:grpSp>
        <p:nvGrpSpPr>
          <p:cNvPr id="242" name="Group 81">
            <a:extLst>
              <a:ext uri="{FF2B5EF4-FFF2-40B4-BE49-F238E27FC236}">
                <a16:creationId xmlns:a16="http://schemas.microsoft.com/office/drawing/2014/main" id="{70E00E57-2D7F-E34A-A62C-8B64AA1FAC60}"/>
              </a:ext>
            </a:extLst>
          </p:cNvPr>
          <p:cNvGrpSpPr>
            <a:grpSpLocks/>
          </p:cNvGrpSpPr>
          <p:nvPr/>
        </p:nvGrpSpPr>
        <p:grpSpPr bwMode="auto">
          <a:xfrm>
            <a:off x="3110341" y="1544268"/>
            <a:ext cx="465137" cy="803275"/>
            <a:chOff x="4140" y="429"/>
            <a:chExt cx="1425" cy="2396"/>
          </a:xfrm>
        </p:grpSpPr>
        <p:sp>
          <p:nvSpPr>
            <p:cNvPr id="243" name="Freeform 82">
              <a:extLst>
                <a:ext uri="{FF2B5EF4-FFF2-40B4-BE49-F238E27FC236}">
                  <a16:creationId xmlns:a16="http://schemas.microsoft.com/office/drawing/2014/main" id="{79E2F9B0-711F-DE4C-965B-924CC303B5A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44" name="Rectangle 83">
              <a:extLst>
                <a:ext uri="{FF2B5EF4-FFF2-40B4-BE49-F238E27FC236}">
                  <a16:creationId xmlns:a16="http://schemas.microsoft.com/office/drawing/2014/main" id="{F06DAE2F-17DE-D941-923C-E70BDCB41B7D}"/>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45" name="Freeform 84">
              <a:extLst>
                <a:ext uri="{FF2B5EF4-FFF2-40B4-BE49-F238E27FC236}">
                  <a16:creationId xmlns:a16="http://schemas.microsoft.com/office/drawing/2014/main" id="{946A9E21-9E85-934A-A686-0A8D135B290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46" name="Freeform 85">
              <a:extLst>
                <a:ext uri="{FF2B5EF4-FFF2-40B4-BE49-F238E27FC236}">
                  <a16:creationId xmlns:a16="http://schemas.microsoft.com/office/drawing/2014/main" id="{72BE6A9C-0FBC-364A-A7ED-A2A6F01790A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47" name="Rectangle 86">
              <a:extLst>
                <a:ext uri="{FF2B5EF4-FFF2-40B4-BE49-F238E27FC236}">
                  <a16:creationId xmlns:a16="http://schemas.microsoft.com/office/drawing/2014/main" id="{6408A6CA-7347-8E43-98E8-BCFA0438401E}"/>
                </a:ext>
              </a:extLst>
            </p:cNvPr>
            <p:cNvSpPr>
              <a:spLocks noChangeArrowheads="1"/>
            </p:cNvSpPr>
            <p:nvPr/>
          </p:nvSpPr>
          <p:spPr bwMode="auto">
            <a:xfrm>
              <a:off x="4213" y="694"/>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nvGrpSpPr>
            <p:cNvPr id="248" name="Group 87">
              <a:extLst>
                <a:ext uri="{FF2B5EF4-FFF2-40B4-BE49-F238E27FC236}">
                  <a16:creationId xmlns:a16="http://schemas.microsoft.com/office/drawing/2014/main" id="{3BB80181-EFB9-654A-9C2B-37611F58AC52}"/>
                </a:ext>
              </a:extLst>
            </p:cNvPr>
            <p:cNvGrpSpPr>
              <a:grpSpLocks/>
            </p:cNvGrpSpPr>
            <p:nvPr/>
          </p:nvGrpSpPr>
          <p:grpSpPr bwMode="auto">
            <a:xfrm>
              <a:off x="4749" y="668"/>
              <a:ext cx="581" cy="145"/>
              <a:chOff x="614" y="2568"/>
              <a:chExt cx="725" cy="139"/>
            </a:xfrm>
          </p:grpSpPr>
          <p:sp>
            <p:nvSpPr>
              <p:cNvPr id="273" name="AutoShape 88">
                <a:extLst>
                  <a:ext uri="{FF2B5EF4-FFF2-40B4-BE49-F238E27FC236}">
                    <a16:creationId xmlns:a16="http://schemas.microsoft.com/office/drawing/2014/main" id="{755E2639-6DC2-B445-8BA7-4A95A040D34D}"/>
                  </a:ext>
                </a:extLst>
              </p:cNvPr>
              <p:cNvSpPr>
                <a:spLocks noChangeArrowheads="1"/>
              </p:cNvSpPr>
              <p:nvPr/>
            </p:nvSpPr>
            <p:spPr bwMode="auto">
              <a:xfrm>
                <a:off x="613" y="2566"/>
                <a:ext cx="728"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74" name="AutoShape 89">
                <a:extLst>
                  <a:ext uri="{FF2B5EF4-FFF2-40B4-BE49-F238E27FC236}">
                    <a16:creationId xmlns:a16="http://schemas.microsoft.com/office/drawing/2014/main" id="{60B2F854-EFB8-E64E-8D27-5F6F8D396A82}"/>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sp>
          <p:nvSpPr>
            <p:cNvPr id="249" name="Rectangle 90">
              <a:extLst>
                <a:ext uri="{FF2B5EF4-FFF2-40B4-BE49-F238E27FC236}">
                  <a16:creationId xmlns:a16="http://schemas.microsoft.com/office/drawing/2014/main" id="{57F9C28A-1132-144B-9916-B507ADCEDDF3}"/>
                </a:ext>
              </a:extLst>
            </p:cNvPr>
            <p:cNvSpPr>
              <a:spLocks noChangeArrowheads="1"/>
            </p:cNvSpPr>
            <p:nvPr/>
          </p:nvSpPr>
          <p:spPr bwMode="auto">
            <a:xfrm>
              <a:off x="4223" y="1021"/>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nvGrpSpPr>
            <p:cNvPr id="250" name="Group 91">
              <a:extLst>
                <a:ext uri="{FF2B5EF4-FFF2-40B4-BE49-F238E27FC236}">
                  <a16:creationId xmlns:a16="http://schemas.microsoft.com/office/drawing/2014/main" id="{5E2EEB51-C433-4146-9A07-B904C9EFB0AE}"/>
                </a:ext>
              </a:extLst>
            </p:cNvPr>
            <p:cNvGrpSpPr>
              <a:grpSpLocks/>
            </p:cNvGrpSpPr>
            <p:nvPr/>
          </p:nvGrpSpPr>
          <p:grpSpPr bwMode="auto">
            <a:xfrm>
              <a:off x="4747" y="994"/>
              <a:ext cx="581" cy="134"/>
              <a:chOff x="614" y="2568"/>
              <a:chExt cx="725" cy="139"/>
            </a:xfrm>
          </p:grpSpPr>
          <p:sp>
            <p:nvSpPr>
              <p:cNvPr id="271" name="AutoShape 92">
                <a:extLst>
                  <a:ext uri="{FF2B5EF4-FFF2-40B4-BE49-F238E27FC236}">
                    <a16:creationId xmlns:a16="http://schemas.microsoft.com/office/drawing/2014/main" id="{3A27EE24-9EA3-5849-AF8B-3DE9ED4D01A9}"/>
                  </a:ext>
                </a:extLst>
              </p:cNvPr>
              <p:cNvSpPr>
                <a:spLocks noChangeArrowheads="1"/>
              </p:cNvSpPr>
              <p:nvPr/>
            </p:nvSpPr>
            <p:spPr bwMode="auto">
              <a:xfrm>
                <a:off x="615" y="2566"/>
                <a:ext cx="722"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72" name="AutoShape 93">
                <a:extLst>
                  <a:ext uri="{FF2B5EF4-FFF2-40B4-BE49-F238E27FC236}">
                    <a16:creationId xmlns:a16="http://schemas.microsoft.com/office/drawing/2014/main" id="{6AFF8567-F6C4-0747-BA7C-1662595446F1}"/>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sp>
          <p:nvSpPr>
            <p:cNvPr id="251" name="Rectangle 94">
              <a:extLst>
                <a:ext uri="{FF2B5EF4-FFF2-40B4-BE49-F238E27FC236}">
                  <a16:creationId xmlns:a16="http://schemas.microsoft.com/office/drawing/2014/main" id="{481071F4-7660-1F49-867C-3C721C3F028A}"/>
                </a:ext>
              </a:extLst>
            </p:cNvPr>
            <p:cNvSpPr>
              <a:spLocks noChangeArrowheads="1"/>
            </p:cNvSpPr>
            <p:nvPr/>
          </p:nvSpPr>
          <p:spPr bwMode="auto">
            <a:xfrm>
              <a:off x="4218" y="1357"/>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52" name="Rectangle 95">
              <a:extLst>
                <a:ext uri="{FF2B5EF4-FFF2-40B4-BE49-F238E27FC236}">
                  <a16:creationId xmlns:a16="http://schemas.microsoft.com/office/drawing/2014/main" id="{F9E573B0-F1E0-0244-84F0-5D9DC86D8E1B}"/>
                </a:ext>
              </a:extLst>
            </p:cNvPr>
            <p:cNvSpPr>
              <a:spLocks noChangeArrowheads="1"/>
            </p:cNvSpPr>
            <p:nvPr/>
          </p:nvSpPr>
          <p:spPr bwMode="auto">
            <a:xfrm>
              <a:off x="4228" y="1655"/>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nvGrpSpPr>
            <p:cNvPr id="253" name="Group 96">
              <a:extLst>
                <a:ext uri="{FF2B5EF4-FFF2-40B4-BE49-F238E27FC236}">
                  <a16:creationId xmlns:a16="http://schemas.microsoft.com/office/drawing/2014/main" id="{60F43234-7837-E047-B8D9-B93960C93F0B}"/>
                </a:ext>
              </a:extLst>
            </p:cNvPr>
            <p:cNvGrpSpPr>
              <a:grpSpLocks/>
            </p:cNvGrpSpPr>
            <p:nvPr/>
          </p:nvGrpSpPr>
          <p:grpSpPr bwMode="auto">
            <a:xfrm>
              <a:off x="4735" y="1627"/>
              <a:ext cx="582" cy="151"/>
              <a:chOff x="614" y="2568"/>
              <a:chExt cx="725" cy="139"/>
            </a:xfrm>
          </p:grpSpPr>
          <p:sp>
            <p:nvSpPr>
              <p:cNvPr id="269" name="AutoShape 97">
                <a:extLst>
                  <a:ext uri="{FF2B5EF4-FFF2-40B4-BE49-F238E27FC236}">
                    <a16:creationId xmlns:a16="http://schemas.microsoft.com/office/drawing/2014/main" id="{AA061C9E-39EE-B14D-A8E3-104E2701398E}"/>
                  </a:ext>
                </a:extLst>
              </p:cNvPr>
              <p:cNvSpPr>
                <a:spLocks noChangeArrowheads="1"/>
              </p:cNvSpPr>
              <p:nvPr/>
            </p:nvSpPr>
            <p:spPr bwMode="auto">
              <a:xfrm>
                <a:off x="612" y="2568"/>
                <a:ext cx="727"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70" name="AutoShape 98">
                <a:extLst>
                  <a:ext uri="{FF2B5EF4-FFF2-40B4-BE49-F238E27FC236}">
                    <a16:creationId xmlns:a16="http://schemas.microsoft.com/office/drawing/2014/main" id="{12C304B6-6E69-644F-91BB-9F1C86D1DB78}"/>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sp>
          <p:nvSpPr>
            <p:cNvPr id="254" name="Freeform 99">
              <a:extLst>
                <a:ext uri="{FF2B5EF4-FFF2-40B4-BE49-F238E27FC236}">
                  <a16:creationId xmlns:a16="http://schemas.microsoft.com/office/drawing/2014/main" id="{D5358657-0340-9248-AA9C-2F41E4340AA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p:nvGrpSpPr>
            <p:cNvPr id="255" name="Group 100">
              <a:extLst>
                <a:ext uri="{FF2B5EF4-FFF2-40B4-BE49-F238E27FC236}">
                  <a16:creationId xmlns:a16="http://schemas.microsoft.com/office/drawing/2014/main" id="{87CDCAD0-C1B4-8646-B58D-6CD9FF243261}"/>
                </a:ext>
              </a:extLst>
            </p:cNvPr>
            <p:cNvGrpSpPr>
              <a:grpSpLocks/>
            </p:cNvGrpSpPr>
            <p:nvPr/>
          </p:nvGrpSpPr>
          <p:grpSpPr bwMode="auto">
            <a:xfrm>
              <a:off x="4739" y="1327"/>
              <a:ext cx="582" cy="139"/>
              <a:chOff x="614" y="2568"/>
              <a:chExt cx="725" cy="139"/>
            </a:xfrm>
          </p:grpSpPr>
          <p:sp>
            <p:nvSpPr>
              <p:cNvPr id="267" name="AutoShape 101">
                <a:extLst>
                  <a:ext uri="{FF2B5EF4-FFF2-40B4-BE49-F238E27FC236}">
                    <a16:creationId xmlns:a16="http://schemas.microsoft.com/office/drawing/2014/main" id="{53F473DF-D46D-0345-9F7F-49F5BE50C97A}"/>
                  </a:ext>
                </a:extLst>
              </p:cNvPr>
              <p:cNvSpPr>
                <a:spLocks noChangeArrowheads="1"/>
              </p:cNvSpPr>
              <p:nvPr/>
            </p:nvSpPr>
            <p:spPr bwMode="auto">
              <a:xfrm>
                <a:off x="613" y="2570"/>
                <a:ext cx="727"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68" name="AutoShape 102">
                <a:extLst>
                  <a:ext uri="{FF2B5EF4-FFF2-40B4-BE49-F238E27FC236}">
                    <a16:creationId xmlns:a16="http://schemas.microsoft.com/office/drawing/2014/main" id="{EF047A49-61C2-3A41-8A53-6F24E9E5C014}"/>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sp>
          <p:nvSpPr>
            <p:cNvPr id="256" name="Rectangle 103">
              <a:extLst>
                <a:ext uri="{FF2B5EF4-FFF2-40B4-BE49-F238E27FC236}">
                  <a16:creationId xmlns:a16="http://schemas.microsoft.com/office/drawing/2014/main" id="{0DC41427-3FCF-3949-97B5-7D608D26FCB5}"/>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57" name="Freeform 104">
              <a:extLst>
                <a:ext uri="{FF2B5EF4-FFF2-40B4-BE49-F238E27FC236}">
                  <a16:creationId xmlns:a16="http://schemas.microsoft.com/office/drawing/2014/main" id="{8F8A38B2-57F8-E945-BFD5-DF65BDBFA8B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58" name="Freeform 105">
              <a:extLst>
                <a:ext uri="{FF2B5EF4-FFF2-40B4-BE49-F238E27FC236}">
                  <a16:creationId xmlns:a16="http://schemas.microsoft.com/office/drawing/2014/main" id="{0F08B7AC-3180-754D-94CE-9FA5F6748B0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59" name="Oval 106">
              <a:extLst>
                <a:ext uri="{FF2B5EF4-FFF2-40B4-BE49-F238E27FC236}">
                  <a16:creationId xmlns:a16="http://schemas.microsoft.com/office/drawing/2014/main" id="{C5F7D344-4D6F-D646-8C93-A97BAB8C49A2}"/>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60" name="Freeform 107">
              <a:extLst>
                <a:ext uri="{FF2B5EF4-FFF2-40B4-BE49-F238E27FC236}">
                  <a16:creationId xmlns:a16="http://schemas.microsoft.com/office/drawing/2014/main" id="{BE829AA4-D020-7348-B510-9FB2A8536A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261" name="AutoShape 108">
              <a:extLst>
                <a:ext uri="{FF2B5EF4-FFF2-40B4-BE49-F238E27FC236}">
                  <a16:creationId xmlns:a16="http://schemas.microsoft.com/office/drawing/2014/main" id="{35AAD988-1211-1E40-91C0-3937CD2ECC69}"/>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62" name="AutoShape 109">
              <a:extLst>
                <a:ext uri="{FF2B5EF4-FFF2-40B4-BE49-F238E27FC236}">
                  <a16:creationId xmlns:a16="http://schemas.microsoft.com/office/drawing/2014/main" id="{4305931D-5D5C-9D4F-AAD7-AB64D64AD994}"/>
                </a:ext>
              </a:extLst>
            </p:cNvPr>
            <p:cNvSpPr>
              <a:spLocks noChangeArrowheads="1"/>
            </p:cNvSpPr>
            <p:nvPr/>
          </p:nvSpPr>
          <p:spPr bwMode="auto">
            <a:xfrm>
              <a:off x="4208" y="2711"/>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63" name="Oval 110">
              <a:extLst>
                <a:ext uri="{FF2B5EF4-FFF2-40B4-BE49-F238E27FC236}">
                  <a16:creationId xmlns:a16="http://schemas.microsoft.com/office/drawing/2014/main" id="{83363F10-1097-A54D-ADAB-24C8B3E21A0B}"/>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64" name="Oval 111">
              <a:extLst>
                <a:ext uri="{FF2B5EF4-FFF2-40B4-BE49-F238E27FC236}">
                  <a16:creationId xmlns:a16="http://schemas.microsoft.com/office/drawing/2014/main" id="{B44F4B51-7681-9C40-9F0A-A4B645261271}"/>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b="0" u="none" strike="noStrike" kern="0" cap="none" spc="0" normalizeH="0" baseline="0" noProof="0">
                <a:ln>
                  <a:noFill/>
                </a:ln>
                <a:solidFill>
                  <a:srgbClr val="FF0000"/>
                </a:solidFill>
                <a:effectLst/>
                <a:uLnTx/>
                <a:uFillTx/>
                <a:latin typeface="Avenir Book" panose="020B0503020203020204" pitchFamily="34" charset="-78"/>
                <a:cs typeface="Avenir Book" panose="020B0503020203020204" pitchFamily="34" charset="-78"/>
              </a:endParaRPr>
            </a:p>
          </p:txBody>
        </p:sp>
        <p:sp>
          <p:nvSpPr>
            <p:cNvPr id="265" name="Oval 112">
              <a:extLst>
                <a:ext uri="{FF2B5EF4-FFF2-40B4-BE49-F238E27FC236}">
                  <a16:creationId xmlns:a16="http://schemas.microsoft.com/office/drawing/2014/main" id="{5582586B-92B3-3A4A-8CAC-5102119501E2}"/>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266" name="Rectangle 113">
              <a:extLst>
                <a:ext uri="{FF2B5EF4-FFF2-40B4-BE49-F238E27FC236}">
                  <a16:creationId xmlns:a16="http://schemas.microsoft.com/office/drawing/2014/main" id="{5238CEC3-5101-4E45-98C3-C884DC6204FE}"/>
                </a:ext>
              </a:extLst>
            </p:cNvPr>
            <p:cNvSpPr>
              <a:spLocks noChangeArrowheads="1"/>
            </p:cNvSpPr>
            <p:nvPr/>
          </p:nvSpPr>
          <p:spPr bwMode="auto">
            <a:xfrm>
              <a:off x="5064" y="1835"/>
              <a:ext cx="83"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grpSp>
        <p:nvGrpSpPr>
          <p:cNvPr id="275" name="Group 114">
            <a:extLst>
              <a:ext uri="{FF2B5EF4-FFF2-40B4-BE49-F238E27FC236}">
                <a16:creationId xmlns:a16="http://schemas.microsoft.com/office/drawing/2014/main" id="{CE9E5FE1-98E9-5B4B-A4A4-DFCEF9DD2F2A}"/>
              </a:ext>
            </a:extLst>
          </p:cNvPr>
          <p:cNvGrpSpPr>
            <a:grpSpLocks/>
          </p:cNvGrpSpPr>
          <p:nvPr/>
        </p:nvGrpSpPr>
        <p:grpSpPr bwMode="auto">
          <a:xfrm>
            <a:off x="2019728" y="2847605"/>
            <a:ext cx="925513" cy="795338"/>
            <a:chOff x="-44" y="1473"/>
            <a:chExt cx="981" cy="1105"/>
          </a:xfrm>
        </p:grpSpPr>
        <p:pic>
          <p:nvPicPr>
            <p:cNvPr id="276" name="Picture 115" descr="desktop_computer_stylized_medium">
              <a:extLst>
                <a:ext uri="{FF2B5EF4-FFF2-40B4-BE49-F238E27FC236}">
                  <a16:creationId xmlns:a16="http://schemas.microsoft.com/office/drawing/2014/main" id="{EA6E5654-65B1-E143-93FC-22FF8A007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116">
              <a:extLst>
                <a:ext uri="{FF2B5EF4-FFF2-40B4-BE49-F238E27FC236}">
                  <a16:creationId xmlns:a16="http://schemas.microsoft.com/office/drawing/2014/main" id="{2A3D29B4-8BC4-A546-9C7A-F25B946004A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p:grpSp>
        <p:nvGrpSpPr>
          <p:cNvPr id="278" name="Group 117">
            <a:extLst>
              <a:ext uri="{FF2B5EF4-FFF2-40B4-BE49-F238E27FC236}">
                <a16:creationId xmlns:a16="http://schemas.microsoft.com/office/drawing/2014/main" id="{9E284045-6147-7B47-BC5C-5CC7FF81FE0A}"/>
              </a:ext>
            </a:extLst>
          </p:cNvPr>
          <p:cNvGrpSpPr>
            <a:grpSpLocks/>
          </p:cNvGrpSpPr>
          <p:nvPr/>
        </p:nvGrpSpPr>
        <p:grpSpPr bwMode="auto">
          <a:xfrm>
            <a:off x="5240766" y="1028330"/>
            <a:ext cx="925512" cy="795338"/>
            <a:chOff x="-44" y="1473"/>
            <a:chExt cx="981" cy="1105"/>
          </a:xfrm>
        </p:grpSpPr>
        <p:pic>
          <p:nvPicPr>
            <p:cNvPr id="279" name="Picture 118" descr="desktop_computer_stylized_medium">
              <a:extLst>
                <a:ext uri="{FF2B5EF4-FFF2-40B4-BE49-F238E27FC236}">
                  <a16:creationId xmlns:a16="http://schemas.microsoft.com/office/drawing/2014/main" id="{ED57643D-213A-0D48-ACB2-47375B1F6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Freeform 119">
              <a:extLst>
                <a:ext uri="{FF2B5EF4-FFF2-40B4-BE49-F238E27FC236}">
                  <a16:creationId xmlns:a16="http://schemas.microsoft.com/office/drawing/2014/main" id="{C945A6F0-C64A-034A-808B-026CA37D34A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p:grpSp>
        <p:nvGrpSpPr>
          <p:cNvPr id="281" name="Group 120">
            <a:extLst>
              <a:ext uri="{FF2B5EF4-FFF2-40B4-BE49-F238E27FC236}">
                <a16:creationId xmlns:a16="http://schemas.microsoft.com/office/drawing/2014/main" id="{DC1F1924-84C9-2D4F-BED7-1D7A99AAAF5D}"/>
              </a:ext>
            </a:extLst>
          </p:cNvPr>
          <p:cNvGrpSpPr>
            <a:grpSpLocks/>
          </p:cNvGrpSpPr>
          <p:nvPr/>
        </p:nvGrpSpPr>
        <p:grpSpPr bwMode="auto">
          <a:xfrm>
            <a:off x="6285341" y="1169618"/>
            <a:ext cx="925512" cy="795337"/>
            <a:chOff x="-44" y="1473"/>
            <a:chExt cx="981" cy="1105"/>
          </a:xfrm>
        </p:grpSpPr>
        <p:pic>
          <p:nvPicPr>
            <p:cNvPr id="282" name="Picture 121" descr="desktop_computer_stylized_medium">
              <a:extLst>
                <a:ext uri="{FF2B5EF4-FFF2-40B4-BE49-F238E27FC236}">
                  <a16:creationId xmlns:a16="http://schemas.microsoft.com/office/drawing/2014/main" id="{5CB3D6E4-1267-BA47-946E-11A72D2BB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22">
              <a:extLst>
                <a:ext uri="{FF2B5EF4-FFF2-40B4-BE49-F238E27FC236}">
                  <a16:creationId xmlns:a16="http://schemas.microsoft.com/office/drawing/2014/main" id="{0260D56A-2D23-4B40-82DB-9E620FF6E88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p:grpSp>
        <p:nvGrpSpPr>
          <p:cNvPr id="284" name="Group 123">
            <a:extLst>
              <a:ext uri="{FF2B5EF4-FFF2-40B4-BE49-F238E27FC236}">
                <a16:creationId xmlns:a16="http://schemas.microsoft.com/office/drawing/2014/main" id="{7F9A075B-9EA6-8048-A759-51935B47F745}"/>
              </a:ext>
            </a:extLst>
          </p:cNvPr>
          <p:cNvGrpSpPr>
            <a:grpSpLocks/>
          </p:cNvGrpSpPr>
          <p:nvPr/>
        </p:nvGrpSpPr>
        <p:grpSpPr bwMode="auto">
          <a:xfrm flipH="1">
            <a:off x="8755491" y="2617418"/>
            <a:ext cx="925512" cy="795337"/>
            <a:chOff x="-44" y="1473"/>
            <a:chExt cx="981" cy="1105"/>
          </a:xfrm>
        </p:grpSpPr>
        <p:pic>
          <p:nvPicPr>
            <p:cNvPr id="285" name="Picture 124" descr="desktop_computer_stylized_medium">
              <a:extLst>
                <a:ext uri="{FF2B5EF4-FFF2-40B4-BE49-F238E27FC236}">
                  <a16:creationId xmlns:a16="http://schemas.microsoft.com/office/drawing/2014/main" id="{BECC09C1-57D5-7847-8F83-B0BFE5CF6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25">
              <a:extLst>
                <a:ext uri="{FF2B5EF4-FFF2-40B4-BE49-F238E27FC236}">
                  <a16:creationId xmlns:a16="http://schemas.microsoft.com/office/drawing/2014/main" id="{7D172349-8EB7-C043-850F-2ACA8BB1C89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mc:AlternateContent xmlns:mc="http://schemas.openxmlformats.org/markup-compatibility/2006">
        <mc:Choice xmlns:a14="http://schemas.microsoft.com/office/drawing/2010/main" Requires="a14">
          <p:sp>
            <p:nvSpPr>
              <p:cNvPr id="287" name="Text Box 96">
                <a:extLst>
                  <a:ext uri="{FF2B5EF4-FFF2-40B4-BE49-F238E27FC236}">
                    <a16:creationId xmlns:a16="http://schemas.microsoft.com/office/drawing/2014/main" id="{11EFB657-3D70-CB41-8FB4-5E358070DDC4}"/>
                  </a:ext>
                </a:extLst>
              </p:cNvPr>
              <p:cNvSpPr txBox="1">
                <a:spLocks noChangeArrowheads="1"/>
              </p:cNvSpPr>
              <p:nvPr/>
            </p:nvSpPr>
            <p:spPr bwMode="auto">
              <a:xfrm>
                <a:off x="3917887" y="4529422"/>
                <a:ext cx="3992567"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14:m>
                  <m:oMathPara xmlns:m="http://schemas.openxmlformats.org/officeDocument/2006/math">
                    <m:oMathParaPr>
                      <m:jc m:val="left"/>
                    </m:oMathParaPr>
                    <m:oMath xmlns:m="http://schemas.openxmlformats.org/officeDocument/2006/math">
                      <m:sSub>
                        <m:sSubPr>
                          <m:ctrlPr>
                            <a:rPr lang="en-IN" altLang="en-US" sz="2400" b="0" smtClean="0">
                              <a:solidFill>
                                <a:srgbClr val="0000FF"/>
                              </a:solidFill>
                              <a:latin typeface="Cambria Math" panose="02040503050406030204" pitchFamily="18" charset="0"/>
                              <a:cs typeface="Avenir Book" panose="020B0503020203020204" pitchFamily="34" charset="-78"/>
                            </a:rPr>
                          </m:ctrlPr>
                        </m:sSubPr>
                        <m:e>
                          <m:r>
                            <m:rPr>
                              <m:sty m:val="p"/>
                            </m:rPr>
                            <a:rPr lang="en-IN" altLang="en-US" sz="2400" b="0" i="0" smtClean="0">
                              <a:solidFill>
                                <a:srgbClr val="0000FF"/>
                              </a:solidFill>
                              <a:latin typeface="Cambria Math" panose="02040503050406030204" pitchFamily="18" charset="0"/>
                              <a:cs typeface="Avenir Book" panose="020B0503020203020204" pitchFamily="34" charset="-78"/>
                            </a:rPr>
                            <m:t>D</m:t>
                          </m:r>
                        </m:e>
                        <m:sub>
                          <m:r>
                            <m:rPr>
                              <m:sty m:val="p"/>
                            </m:rPr>
                            <a:rPr lang="en-IN" altLang="en-US" sz="2400" b="0" i="0" smtClean="0">
                              <a:solidFill>
                                <a:srgbClr val="0000FF"/>
                              </a:solidFill>
                              <a:latin typeface="Cambria Math" panose="02040503050406030204" pitchFamily="18" charset="0"/>
                              <a:cs typeface="Avenir Book" panose="020B0503020203020204" pitchFamily="34" charset="-78"/>
                            </a:rPr>
                            <m:t>C</m:t>
                          </m:r>
                          <m:r>
                            <a:rPr lang="en-IN" altLang="en-US" sz="2400" b="0" i="0" smtClean="0">
                              <a:solidFill>
                                <a:srgbClr val="0000FF"/>
                              </a:solidFill>
                              <a:latin typeface="Cambria Math" panose="02040503050406030204" pitchFamily="18" charset="0"/>
                              <a:cs typeface="Avenir Book" panose="020B0503020203020204" pitchFamily="34" charset="-78"/>
                            </a:rPr>
                            <m:t>−</m:t>
                          </m:r>
                          <m:r>
                            <m:rPr>
                              <m:sty m:val="p"/>
                            </m:rPr>
                            <a:rPr lang="en-IN" altLang="en-US" sz="2400" b="0" i="0" smtClean="0">
                              <a:solidFill>
                                <a:srgbClr val="0000FF"/>
                              </a:solidFill>
                              <a:latin typeface="Cambria Math" panose="02040503050406030204" pitchFamily="18" charset="0"/>
                              <a:cs typeface="Avenir Book" panose="020B0503020203020204" pitchFamily="34" charset="-78"/>
                            </a:rPr>
                            <m:t>S</m:t>
                          </m:r>
                        </m:sub>
                      </m:sSub>
                      <m:r>
                        <a:rPr lang="en-IN" altLang="en-US" sz="2400" b="0" i="0" smtClean="0">
                          <a:solidFill>
                            <a:srgbClr val="0000FF"/>
                          </a:solidFill>
                          <a:latin typeface="Cambria Math" panose="02040503050406030204" pitchFamily="18" charset="0"/>
                          <a:cs typeface="Avenir Book" panose="020B0503020203020204" pitchFamily="34" charset="-78"/>
                        </a:rPr>
                        <m:t>≥</m:t>
                      </m:r>
                      <m:r>
                        <m:rPr>
                          <m:sty m:val="p"/>
                        </m:rPr>
                        <a:rPr lang="en-IN" altLang="en-US" sz="2400" b="0" i="0" smtClean="0">
                          <a:solidFill>
                            <a:srgbClr val="0000FF"/>
                          </a:solidFill>
                          <a:latin typeface="Cambria Math" panose="02040503050406030204" pitchFamily="18" charset="0"/>
                          <a:cs typeface="Avenir Book" panose="020B0503020203020204" pitchFamily="34" charset="-78"/>
                        </a:rPr>
                        <m:t>max</m:t>
                      </m:r>
                      <m:r>
                        <m:rPr>
                          <m:lit/>
                        </m:rPr>
                        <a:rPr lang="en-IN" altLang="en-US" sz="2400" b="0" i="0" smtClean="0">
                          <a:solidFill>
                            <a:srgbClr val="0000FF"/>
                          </a:solidFill>
                          <a:latin typeface="Cambria Math" panose="02040503050406030204" pitchFamily="18" charset="0"/>
                          <a:cs typeface="Avenir Book" panose="020B0503020203020204" pitchFamily="34" charset="-78"/>
                        </a:rPr>
                        <m:t>{</m:t>
                      </m:r>
                      <m:r>
                        <m:rPr>
                          <m:sty m:val="p"/>
                        </m:rPr>
                        <a:rPr lang="en-IN" altLang="en-US" sz="2400" b="0" i="0" smtClean="0">
                          <a:solidFill>
                            <a:srgbClr val="0000FF"/>
                          </a:solidFill>
                          <a:latin typeface="Cambria Math" panose="02040503050406030204" pitchFamily="18" charset="0"/>
                          <a:cs typeface="Avenir Book" panose="020B0503020203020204" pitchFamily="34" charset="-78"/>
                        </a:rPr>
                        <m:t>NF</m:t>
                      </m:r>
                      <m:r>
                        <a:rPr lang="en-IN" altLang="en-US" sz="2400" b="0" i="0" smtClean="0">
                          <a:solidFill>
                            <a:srgbClr val="0000FF"/>
                          </a:solidFill>
                          <a:latin typeface="Cambria Math" panose="02040503050406030204" pitchFamily="18" charset="0"/>
                          <a:cs typeface="Avenir Book" panose="020B0503020203020204" pitchFamily="34" charset="-78"/>
                        </a:rPr>
                        <m:t>/</m:t>
                      </m:r>
                      <m:sSub>
                        <m:sSubPr>
                          <m:ctrlPr>
                            <a:rPr lang="en-IN" altLang="en-US" sz="2400" b="0" smtClean="0">
                              <a:solidFill>
                                <a:srgbClr val="0000FF"/>
                              </a:solidFill>
                              <a:latin typeface="Cambria Math" panose="02040503050406030204" pitchFamily="18" charset="0"/>
                              <a:cs typeface="Avenir Book" panose="020B0503020203020204" pitchFamily="34" charset="-78"/>
                            </a:rPr>
                          </m:ctrlPr>
                        </m:sSubPr>
                        <m:e>
                          <m:r>
                            <m:rPr>
                              <m:sty m:val="p"/>
                            </m:rPr>
                            <a:rPr lang="en-IN" altLang="en-US" sz="2400" b="0" i="0" smtClean="0">
                              <a:solidFill>
                                <a:srgbClr val="0000FF"/>
                              </a:solidFill>
                              <a:latin typeface="Cambria Math" panose="02040503050406030204" pitchFamily="18" charset="0"/>
                              <a:cs typeface="Avenir Book" panose="020B0503020203020204" pitchFamily="34" charset="-78"/>
                            </a:rPr>
                            <m:t>u</m:t>
                          </m:r>
                        </m:e>
                        <m:sub>
                          <m:r>
                            <m:rPr>
                              <m:sty m:val="p"/>
                            </m:rPr>
                            <a:rPr lang="en-IN" altLang="en-US" sz="2400" b="0" i="0" smtClean="0">
                              <a:solidFill>
                                <a:srgbClr val="0000FF"/>
                              </a:solidFill>
                              <a:latin typeface="Cambria Math" panose="02040503050406030204" pitchFamily="18" charset="0"/>
                              <a:cs typeface="Avenir Book" panose="020B0503020203020204" pitchFamily="34" charset="-78"/>
                            </a:rPr>
                            <m:t>s</m:t>
                          </m:r>
                        </m:sub>
                      </m:sSub>
                      <m:r>
                        <a:rPr lang="en-IN" altLang="en-US" sz="2400" b="0" i="0" smtClean="0">
                          <a:solidFill>
                            <a:srgbClr val="0000FF"/>
                          </a:solidFill>
                          <a:latin typeface="Cambria Math" panose="02040503050406030204" pitchFamily="18" charset="0"/>
                          <a:cs typeface="Avenir Book" panose="020B0503020203020204" pitchFamily="34" charset="-78"/>
                        </a:rPr>
                        <m:t> , </m:t>
                      </m:r>
                      <m:r>
                        <m:rPr>
                          <m:sty m:val="p"/>
                        </m:rPr>
                        <a:rPr lang="en-IN" altLang="en-US" sz="2400" b="0" i="0" smtClean="0">
                          <a:solidFill>
                            <a:srgbClr val="0000FF"/>
                          </a:solidFill>
                          <a:latin typeface="Cambria Math" panose="02040503050406030204" pitchFamily="18" charset="0"/>
                          <a:cs typeface="Avenir Book" panose="020B0503020203020204" pitchFamily="34" charset="-78"/>
                        </a:rPr>
                        <m:t>F</m:t>
                      </m:r>
                      <m:r>
                        <a:rPr lang="en-IN" altLang="en-US" sz="2400" b="0" i="0" smtClean="0">
                          <a:solidFill>
                            <a:srgbClr val="0000FF"/>
                          </a:solidFill>
                          <a:latin typeface="Cambria Math" panose="02040503050406030204" pitchFamily="18" charset="0"/>
                          <a:cs typeface="Avenir Book" panose="020B0503020203020204" pitchFamily="34" charset="-78"/>
                        </a:rPr>
                        <m:t>/</m:t>
                      </m:r>
                      <m:sSub>
                        <m:sSubPr>
                          <m:ctrlPr>
                            <a:rPr lang="en-IN" altLang="en-US" sz="2400" b="0" smtClean="0">
                              <a:solidFill>
                                <a:srgbClr val="0000FF"/>
                              </a:solidFill>
                              <a:latin typeface="Cambria Math" panose="02040503050406030204" pitchFamily="18" charset="0"/>
                              <a:cs typeface="Avenir Book" panose="020B0503020203020204" pitchFamily="34" charset="-78"/>
                            </a:rPr>
                          </m:ctrlPr>
                        </m:sSubPr>
                        <m:e>
                          <m:r>
                            <m:rPr>
                              <m:sty m:val="p"/>
                            </m:rPr>
                            <a:rPr lang="en-IN" altLang="en-US" sz="2400" b="0" i="0" smtClean="0">
                              <a:solidFill>
                                <a:srgbClr val="0000FF"/>
                              </a:solidFill>
                              <a:latin typeface="Cambria Math" panose="02040503050406030204" pitchFamily="18" charset="0"/>
                              <a:cs typeface="Avenir Book" panose="020B0503020203020204" pitchFamily="34" charset="-78"/>
                            </a:rPr>
                            <m:t>d</m:t>
                          </m:r>
                        </m:e>
                        <m:sub>
                          <m:r>
                            <m:rPr>
                              <m:sty m:val="p"/>
                            </m:rPr>
                            <a:rPr lang="en-IN" altLang="en-US" sz="2400" b="0" i="0" smtClean="0">
                              <a:solidFill>
                                <a:srgbClr val="0000FF"/>
                              </a:solidFill>
                              <a:latin typeface="Cambria Math" panose="02040503050406030204" pitchFamily="18" charset="0"/>
                              <a:cs typeface="Avenir Book" panose="020B0503020203020204" pitchFamily="34" charset="-78"/>
                            </a:rPr>
                            <m:t>min</m:t>
                          </m:r>
                        </m:sub>
                      </m:sSub>
                      <m:r>
                        <m:rPr>
                          <m:lit/>
                        </m:rPr>
                        <a:rPr lang="en-IN" altLang="en-US" sz="2400" b="0" i="0" smtClean="0">
                          <a:solidFill>
                            <a:srgbClr val="0000FF"/>
                          </a:solidFill>
                          <a:latin typeface="Cambria Math" panose="02040503050406030204" pitchFamily="18" charset="0"/>
                          <a:cs typeface="Avenir Book" panose="020B0503020203020204" pitchFamily="34" charset="-78"/>
                        </a:rPr>
                        <m:t>}</m:t>
                      </m:r>
                    </m:oMath>
                  </m:oMathPara>
                </a14:m>
                <a:endParaRPr lang="en-US" altLang="en-US" sz="2400" dirty="0">
                  <a:solidFill>
                    <a:srgbClr val="0000FF"/>
                  </a:solidFill>
                  <a:latin typeface="Avenir Book" panose="020B0503020203020204" pitchFamily="34" charset="-78"/>
                  <a:cs typeface="Avenir Book" panose="020B0503020203020204" pitchFamily="34" charset="-78"/>
                </a:endParaRPr>
              </a:p>
            </p:txBody>
          </p:sp>
        </mc:Choice>
        <mc:Fallback>
          <p:sp>
            <p:nvSpPr>
              <p:cNvPr id="287" name="Text Box 96">
                <a:extLst>
                  <a:ext uri="{FF2B5EF4-FFF2-40B4-BE49-F238E27FC236}">
                    <a16:creationId xmlns:a16="http://schemas.microsoft.com/office/drawing/2014/main" id="{11EFB657-3D70-CB41-8FB4-5E358070DDC4}"/>
                  </a:ext>
                </a:extLst>
              </p:cNvPr>
              <p:cNvSpPr txBox="1">
                <a:spLocks noRot="1" noChangeAspect="1" noMove="1" noResize="1" noEditPoints="1" noAdjustHandles="1" noChangeArrowheads="1" noChangeShapeType="1" noTextEdit="1"/>
              </p:cNvSpPr>
              <p:nvPr/>
            </p:nvSpPr>
            <p:spPr bwMode="auto">
              <a:xfrm>
                <a:off x="3917887" y="4529422"/>
                <a:ext cx="3992567" cy="461665"/>
              </a:xfrm>
              <a:prstGeom prst="rect">
                <a:avLst/>
              </a:prstGeom>
              <a:blipFill>
                <a:blip r:embed="rId4"/>
                <a:stretch>
                  <a:fillRect l="-458" b="-131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1162016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50987" y="197519"/>
            <a:ext cx="10515600" cy="665057"/>
          </a:xfrm>
        </p:spPr>
        <p:txBody>
          <a:bodyPr>
            <a:normAutofit fontScale="90000"/>
          </a:bodyPr>
          <a:lstStyle/>
          <a:p>
            <a:pPr algn="ct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File </a:t>
            </a:r>
            <a:r>
              <a:rPr lang="en-US" altLang="en-US" dirty="0">
                <a:latin typeface="Avenir Book" panose="020B0503020203020204" pitchFamily="34" charset="-78"/>
                <a:ea typeface="ＭＳ Ｐゴシック" panose="020B0600070205080204" pitchFamily="34" charset="-128"/>
                <a:cs typeface="Avenir Book" panose="020B0503020203020204" pitchFamily="34" charset="-78"/>
              </a:rPr>
              <a:t>D</a:t>
            </a:r>
            <a:r>
              <a:rPr lang="en-US" altLang="en-US" sz="4400" dirty="0" smtClean="0">
                <a:latin typeface="Avenir Book" panose="020B0503020203020204" pitchFamily="34" charset="-78"/>
                <a:ea typeface="ＭＳ Ｐゴシック" panose="020B0600070205080204" pitchFamily="34" charset="-128"/>
                <a:cs typeface="Avenir Book" panose="020B0503020203020204" pitchFamily="34" charset="-78"/>
              </a:rPr>
              <a:t>istribution </a:t>
            </a:r>
            <a:r>
              <a:rPr lang="en-US" altLang="en-US" dirty="0">
                <a:latin typeface="Avenir Book" panose="020B0503020203020204" pitchFamily="34" charset="-78"/>
                <a:ea typeface="ＭＳ Ｐゴシック" panose="020B0600070205080204" pitchFamily="34" charset="-128"/>
                <a:cs typeface="Avenir Book" panose="020B0503020203020204" pitchFamily="34" charset="-78"/>
              </a:rPr>
              <a:t>T</a:t>
            </a:r>
            <a:r>
              <a:rPr lang="en-US" altLang="en-US" sz="4400" dirty="0" smtClean="0">
                <a:latin typeface="Avenir Book" panose="020B0503020203020204" pitchFamily="34" charset="-78"/>
                <a:ea typeface="ＭＳ Ｐゴシック" panose="020B0600070205080204" pitchFamily="34" charset="-128"/>
                <a:cs typeface="Avenir Book" panose="020B0503020203020204" pitchFamily="34" charset="-78"/>
              </a:rPr>
              <a:t>ime</a:t>
            </a: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 </a:t>
            </a:r>
            <a:r>
              <a:rPr lang="en-US" altLang="en-US" sz="4400" dirty="0" smtClean="0">
                <a:latin typeface="Avenir Book" panose="020B0503020203020204" pitchFamily="34" charset="-78"/>
                <a:ea typeface="ＭＳ Ｐゴシック" panose="020B0600070205080204" pitchFamily="34" charset="-128"/>
                <a:cs typeface="Avenir Book" panose="020B0503020203020204" pitchFamily="34" charset="-78"/>
              </a:rPr>
              <a:t>P2P</a:t>
            </a:r>
            <a:endParaRPr lang="en-US" sz="4400" dirty="0">
              <a:latin typeface="Avenir Book" panose="020B0503020203020204" pitchFamily="34" charset="-78"/>
              <a:cs typeface="Avenir Book" panose="020B0503020203020204" pitchFamily="34" charset="-78"/>
            </a:endParaRPr>
          </a:p>
        </p:txBody>
      </p:sp>
      <p:sp>
        <p:nvSpPr>
          <p:cNvPr id="71" name="Freeform 4">
            <a:extLst>
              <a:ext uri="{FF2B5EF4-FFF2-40B4-BE49-F238E27FC236}">
                <a16:creationId xmlns:a16="http://schemas.microsoft.com/office/drawing/2014/main" id="{5781B526-D87C-EC44-AD4E-445965AD662B}"/>
              </a:ext>
            </a:extLst>
          </p:cNvPr>
          <p:cNvSpPr>
            <a:spLocks/>
          </p:cNvSpPr>
          <p:nvPr/>
        </p:nvSpPr>
        <p:spPr bwMode="auto">
          <a:xfrm>
            <a:off x="3859641" y="2299918"/>
            <a:ext cx="3775075" cy="17557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72" name="Line 14">
            <a:extLst>
              <a:ext uri="{FF2B5EF4-FFF2-40B4-BE49-F238E27FC236}">
                <a16:creationId xmlns:a16="http://schemas.microsoft.com/office/drawing/2014/main" id="{88305A7F-251D-B74C-8F8E-CCB1F71A8C69}"/>
              </a:ext>
            </a:extLst>
          </p:cNvPr>
          <p:cNvSpPr>
            <a:spLocks noChangeShapeType="1"/>
          </p:cNvSpPr>
          <p:nvPr/>
        </p:nvSpPr>
        <p:spPr bwMode="auto">
          <a:xfrm>
            <a:off x="3394503" y="2263405"/>
            <a:ext cx="803275" cy="3111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73" name="Text Box 15">
            <a:extLst>
              <a:ext uri="{FF2B5EF4-FFF2-40B4-BE49-F238E27FC236}">
                <a16:creationId xmlns:a16="http://schemas.microsoft.com/office/drawing/2014/main" id="{B8157757-C95F-CB42-9942-11A4F3D252C7}"/>
              </a:ext>
            </a:extLst>
          </p:cNvPr>
          <p:cNvSpPr txBox="1">
            <a:spLocks noChangeArrowheads="1"/>
          </p:cNvSpPr>
          <p:nvPr/>
        </p:nvSpPr>
        <p:spPr bwMode="auto">
          <a:xfrm>
            <a:off x="3678666" y="2061793"/>
            <a:ext cx="412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u</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s</a:t>
            </a:r>
          </a:p>
        </p:txBody>
      </p:sp>
      <p:sp>
        <p:nvSpPr>
          <p:cNvPr id="74" name="Line 39">
            <a:extLst>
              <a:ext uri="{FF2B5EF4-FFF2-40B4-BE49-F238E27FC236}">
                <a16:creationId xmlns:a16="http://schemas.microsoft.com/office/drawing/2014/main" id="{33B391C4-AA6E-EF49-929E-18C688BE0299}"/>
              </a:ext>
            </a:extLst>
          </p:cNvPr>
          <p:cNvSpPr>
            <a:spLocks noChangeShapeType="1"/>
          </p:cNvSpPr>
          <p:nvPr/>
        </p:nvSpPr>
        <p:spPr bwMode="auto">
          <a:xfrm>
            <a:off x="2951591" y="3174630"/>
            <a:ext cx="1016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75" name="Line 40">
            <a:extLst>
              <a:ext uri="{FF2B5EF4-FFF2-40B4-BE49-F238E27FC236}">
                <a16:creationId xmlns:a16="http://schemas.microsoft.com/office/drawing/2014/main" id="{55D5EF82-1A60-6045-9491-ACB495A754FE}"/>
              </a:ext>
            </a:extLst>
          </p:cNvPr>
          <p:cNvSpPr>
            <a:spLocks noChangeShapeType="1"/>
          </p:cNvSpPr>
          <p:nvPr/>
        </p:nvSpPr>
        <p:spPr bwMode="auto">
          <a:xfrm flipH="1">
            <a:off x="3007153" y="3322268"/>
            <a:ext cx="10033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76" name="Text Box 41">
            <a:extLst>
              <a:ext uri="{FF2B5EF4-FFF2-40B4-BE49-F238E27FC236}">
                <a16:creationId xmlns:a16="http://schemas.microsoft.com/office/drawing/2014/main" id="{551344A9-80D5-6B4D-8C5F-1C743F9C413B}"/>
              </a:ext>
            </a:extLst>
          </p:cNvPr>
          <p:cNvSpPr txBox="1">
            <a:spLocks noChangeArrowheads="1"/>
          </p:cNvSpPr>
          <p:nvPr/>
        </p:nvSpPr>
        <p:spPr bwMode="auto">
          <a:xfrm>
            <a:off x="3240516" y="2785693"/>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u</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N</a:t>
            </a:r>
          </a:p>
        </p:txBody>
      </p:sp>
      <p:sp>
        <p:nvSpPr>
          <p:cNvPr id="77" name="Text Box 42">
            <a:extLst>
              <a:ext uri="{FF2B5EF4-FFF2-40B4-BE49-F238E27FC236}">
                <a16:creationId xmlns:a16="http://schemas.microsoft.com/office/drawing/2014/main" id="{DA13FA8F-3C26-0B46-A3A1-BC7065C4DDF0}"/>
              </a:ext>
            </a:extLst>
          </p:cNvPr>
          <p:cNvSpPr txBox="1">
            <a:spLocks noChangeArrowheads="1"/>
          </p:cNvSpPr>
          <p:nvPr/>
        </p:nvSpPr>
        <p:spPr bwMode="auto">
          <a:xfrm>
            <a:off x="3221466" y="3300043"/>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d</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N</a:t>
            </a:r>
          </a:p>
        </p:txBody>
      </p:sp>
      <p:sp>
        <p:nvSpPr>
          <p:cNvPr id="78" name="Text Box 43">
            <a:extLst>
              <a:ext uri="{FF2B5EF4-FFF2-40B4-BE49-F238E27FC236}">
                <a16:creationId xmlns:a16="http://schemas.microsoft.com/office/drawing/2014/main" id="{1E15BC0C-6AFB-CF4C-B899-707280EA49EB}"/>
              </a:ext>
            </a:extLst>
          </p:cNvPr>
          <p:cNvSpPr txBox="1">
            <a:spLocks noChangeArrowheads="1"/>
          </p:cNvSpPr>
          <p:nvPr/>
        </p:nvSpPr>
        <p:spPr bwMode="auto">
          <a:xfrm>
            <a:off x="2721403" y="2284043"/>
            <a:ext cx="1173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en-US" kern="0" noProof="0" dirty="0">
                <a:solidFill>
                  <a:srgbClr val="000000"/>
                </a:solidFill>
                <a:latin typeface="Avenir Book" panose="020B0503020203020204" pitchFamily="34" charset="-78"/>
                <a:cs typeface="Avenir Book" panose="020B0503020203020204" pitchFamily="34" charset="-78"/>
              </a:rPr>
              <a:t>S</a:t>
            </a:r>
            <a:r>
              <a:rPr kumimoji="0" lang="en-US" altLang="en-US" b="0" u="none" strike="noStrike" kern="0" cap="none" spc="0" normalizeH="0" baseline="0" noProof="0" dirty="0" smtClean="0">
                <a:ln>
                  <a:noFill/>
                </a:ln>
                <a:solidFill>
                  <a:srgbClr val="000000"/>
                </a:solidFill>
                <a:effectLst/>
                <a:uLnTx/>
                <a:uFillTx/>
                <a:latin typeface="Avenir Book" panose="020B0503020203020204" pitchFamily="34" charset="-78"/>
                <a:cs typeface="Avenir Book" panose="020B0503020203020204" pitchFamily="34" charset="-78"/>
              </a:rPr>
              <a:t>erver</a:t>
            </a:r>
            <a:endParaRPr kumimoji="0" lang="en-US" altLang="en-US" b="0" u="none" strike="noStrike" kern="0" cap="none" spc="0" normalizeH="0" baseline="-25000" noProof="0" dirty="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79" name="Text Box 44">
            <a:extLst>
              <a:ext uri="{FF2B5EF4-FFF2-40B4-BE49-F238E27FC236}">
                <a16:creationId xmlns:a16="http://schemas.microsoft.com/office/drawing/2014/main" id="{B744D31B-0064-CC4C-813B-2342EBCCC1F3}"/>
              </a:ext>
            </a:extLst>
          </p:cNvPr>
          <p:cNvSpPr txBox="1">
            <a:spLocks noChangeArrowheads="1"/>
          </p:cNvSpPr>
          <p:nvPr/>
        </p:nvSpPr>
        <p:spPr bwMode="auto">
          <a:xfrm>
            <a:off x="4174509" y="2703203"/>
            <a:ext cx="33405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en-US" kern="0" dirty="0">
                <a:solidFill>
                  <a:srgbClr val="FFFFFF"/>
                </a:solidFill>
                <a:latin typeface="Avenir Book" panose="020B0503020203020204" pitchFamily="34" charset="-78"/>
                <a:cs typeface="Avenir Book" panose="020B0503020203020204" pitchFamily="34" charset="-78"/>
              </a:rPr>
              <a:t>N</a:t>
            </a:r>
            <a:r>
              <a:rPr kumimoji="0" lang="en-US" altLang="en-US" b="0" u="none" strike="noStrike" kern="0" cap="none" spc="0" normalizeH="0" baseline="0" noProof="0" dirty="0" err="1" smtClean="0">
                <a:ln>
                  <a:noFill/>
                </a:ln>
                <a:solidFill>
                  <a:srgbClr val="FFFFFF"/>
                </a:solidFill>
                <a:effectLst/>
                <a:uLnTx/>
                <a:uFillTx/>
                <a:latin typeface="Avenir Book" panose="020B0503020203020204" pitchFamily="34" charset="-78"/>
                <a:cs typeface="Avenir Book" panose="020B0503020203020204" pitchFamily="34" charset="-78"/>
              </a:rPr>
              <a:t>etwork</a:t>
            </a:r>
            <a:r>
              <a:rPr kumimoji="0" lang="en-US" altLang="en-US" b="0" u="none" strike="noStrike" kern="0" cap="none" spc="0" normalizeH="0" baseline="0" noProof="0" dirty="0" smtClean="0">
                <a:ln>
                  <a:noFill/>
                </a:ln>
                <a:solidFill>
                  <a:srgbClr val="FFFFFF"/>
                </a:solidFill>
                <a:effectLst/>
                <a:uLnTx/>
                <a:uFillTx/>
                <a:latin typeface="Avenir Book" panose="020B0503020203020204" pitchFamily="34" charset="-78"/>
                <a:cs typeface="Avenir Book" panose="020B0503020203020204" pitchFamily="34" charset="-78"/>
              </a:rPr>
              <a:t>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dirty="0" smtClean="0">
                <a:ln>
                  <a:noFill/>
                </a:ln>
                <a:solidFill>
                  <a:srgbClr val="FFFFFF"/>
                </a:solidFill>
                <a:effectLst/>
                <a:uLnTx/>
                <a:uFillTx/>
                <a:latin typeface="Avenir Book" panose="020B0503020203020204" pitchFamily="34" charset="-78"/>
                <a:cs typeface="Avenir Book" panose="020B0503020203020204" pitchFamily="34" charset="-78"/>
              </a:rPr>
              <a:t>(</a:t>
            </a:r>
            <a:r>
              <a:rPr kumimoji="0" lang="en-US" altLang="en-US" b="0" u="none" strike="noStrike" kern="0" cap="none" spc="0" normalizeH="0" baseline="0" noProof="0" dirty="0">
                <a:ln>
                  <a:noFill/>
                </a:ln>
                <a:solidFill>
                  <a:srgbClr val="FFFFFF"/>
                </a:solidFill>
                <a:effectLst/>
                <a:uLnTx/>
                <a:uFillTx/>
                <a:latin typeface="Avenir Book" panose="020B0503020203020204" pitchFamily="34" charset="-78"/>
                <a:cs typeface="Avenir Book" panose="020B0503020203020204" pitchFamily="34" charset="-78"/>
              </a:rPr>
              <a:t>with </a:t>
            </a:r>
            <a:r>
              <a:rPr kumimoji="0" lang="en-US" altLang="en-US" b="0" u="none" strike="noStrike" kern="0" cap="none" spc="0" normalizeH="0" baseline="0" noProof="0" dirty="0" smtClean="0">
                <a:ln>
                  <a:noFill/>
                </a:ln>
                <a:solidFill>
                  <a:srgbClr val="FFFFFF"/>
                </a:solidFill>
                <a:effectLst/>
                <a:uLnTx/>
                <a:uFillTx/>
                <a:latin typeface="Avenir Book" panose="020B0503020203020204" pitchFamily="34" charset="-78"/>
                <a:cs typeface="Avenir Book" panose="020B0503020203020204" pitchFamily="34" charset="-78"/>
              </a:rPr>
              <a:t>abundant bandwidth</a:t>
            </a:r>
            <a:r>
              <a:rPr kumimoji="0" lang="en-US" altLang="en-US" b="0" u="none" strike="noStrike" kern="0" cap="none" spc="0" normalizeH="0" baseline="0" noProof="0" dirty="0">
                <a:ln>
                  <a:noFill/>
                </a:ln>
                <a:solidFill>
                  <a:srgbClr val="FFFFFF"/>
                </a:solidFill>
                <a:effectLst/>
                <a:uLnTx/>
                <a:uFillTx/>
                <a:latin typeface="Avenir Book" panose="020B0503020203020204" pitchFamily="34" charset="-78"/>
                <a:cs typeface="Avenir Book" panose="020B0503020203020204" pitchFamily="34" charset="-78"/>
              </a:rPr>
              <a:t>)</a:t>
            </a:r>
          </a:p>
        </p:txBody>
      </p:sp>
      <p:sp>
        <p:nvSpPr>
          <p:cNvPr id="82" name="Text Box 47">
            <a:extLst>
              <a:ext uri="{FF2B5EF4-FFF2-40B4-BE49-F238E27FC236}">
                <a16:creationId xmlns:a16="http://schemas.microsoft.com/office/drawing/2014/main" id="{3CFD7627-4852-C14C-83FC-5338E04E251F}"/>
              </a:ext>
            </a:extLst>
          </p:cNvPr>
          <p:cNvSpPr txBox="1">
            <a:spLocks noChangeArrowheads="1"/>
          </p:cNvSpPr>
          <p:nvPr/>
        </p:nvSpPr>
        <p:spPr bwMode="auto">
          <a:xfrm>
            <a:off x="1829228" y="2036393"/>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800" b="0" u="none" strike="noStrike" kern="0" cap="none" spc="0" normalizeH="0" baseline="0" noProof="0" dirty="0" smtClean="0">
                <a:ln>
                  <a:noFill/>
                </a:ln>
                <a:solidFill>
                  <a:srgbClr val="000000"/>
                </a:solidFill>
                <a:effectLst/>
                <a:uLnTx/>
                <a:uFillTx/>
                <a:latin typeface="Avenir Book" panose="020B0503020203020204" pitchFamily="34" charset="-78"/>
                <a:cs typeface="Avenir Book" panose="020B0503020203020204" pitchFamily="34" charset="-78"/>
              </a:rPr>
              <a:t>File </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size F</a:t>
            </a:r>
            <a:endParaRPr kumimoji="0" lang="en-US" altLang="en-US" sz="1800" b="0" u="none" strike="noStrike" kern="0" cap="none" spc="0" normalizeH="0" baseline="-25000" noProof="0" dirty="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45" name="Text Box 49">
            <a:extLst>
              <a:ext uri="{FF2B5EF4-FFF2-40B4-BE49-F238E27FC236}">
                <a16:creationId xmlns:a16="http://schemas.microsoft.com/office/drawing/2014/main" id="{59DA6353-13D5-E042-BEEE-6FF767E8640F}"/>
              </a:ext>
            </a:extLst>
          </p:cNvPr>
          <p:cNvSpPr txBox="1">
            <a:spLocks noChangeArrowheads="1"/>
          </p:cNvSpPr>
          <p:nvPr/>
        </p:nvSpPr>
        <p:spPr bwMode="auto">
          <a:xfrm>
            <a:off x="2715041" y="1104455"/>
            <a:ext cx="3085011" cy="33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1800" b="1" u="none" strike="noStrike" kern="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u</a:t>
            </a:r>
            <a:r>
              <a:rPr kumimoji="0" lang="en-US" altLang="en-US" sz="1800" b="1" u="none" strike="noStrike" kern="0" cap="none" spc="0" normalizeH="0" baseline="-25000" noProof="0" dirty="0">
                <a:ln>
                  <a:noFill/>
                </a:ln>
                <a:solidFill>
                  <a:srgbClr val="CC0000"/>
                </a:solidFill>
                <a:effectLst/>
                <a:uLnTx/>
                <a:uFillTx/>
                <a:latin typeface="Avenir Book" panose="020B0503020203020204" pitchFamily="34" charset="-78"/>
                <a:cs typeface="Avenir Book" panose="020B0503020203020204" pitchFamily="34" charset="-78"/>
              </a:rPr>
              <a:t>s</a:t>
            </a:r>
            <a:r>
              <a:rPr kumimoji="0" lang="en-US" altLang="en-US" sz="1800" b="1" u="none" strike="noStrike" kern="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 </a:t>
            </a:r>
            <a:r>
              <a:rPr kumimoji="0" lang="en-US" altLang="en-US" sz="1800" b="0" u="none" strike="noStrike" kern="0" cap="none" spc="0" normalizeH="0" baseline="0" noProof="0" dirty="0" smtClean="0">
                <a:ln>
                  <a:noFill/>
                </a:ln>
                <a:solidFill>
                  <a:srgbClr val="000000"/>
                </a:solidFill>
                <a:effectLst/>
                <a:uLnTx/>
                <a:uFillTx/>
                <a:latin typeface="Avenir Book" panose="020B0503020203020204" pitchFamily="34" charset="-78"/>
                <a:cs typeface="Avenir Book" panose="020B0503020203020204" pitchFamily="34" charset="-78"/>
              </a:rPr>
              <a:t>Server </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upload capacity</a:t>
            </a:r>
          </a:p>
        </p:txBody>
      </p:sp>
      <p:sp>
        <p:nvSpPr>
          <p:cNvPr id="146" name="Text Box 50">
            <a:extLst>
              <a:ext uri="{FF2B5EF4-FFF2-40B4-BE49-F238E27FC236}">
                <a16:creationId xmlns:a16="http://schemas.microsoft.com/office/drawing/2014/main" id="{51F84BDF-7DCA-0A43-ACDB-9BE70839157D}"/>
              </a:ext>
            </a:extLst>
          </p:cNvPr>
          <p:cNvSpPr txBox="1">
            <a:spLocks noChangeArrowheads="1"/>
          </p:cNvSpPr>
          <p:nvPr/>
        </p:nvSpPr>
        <p:spPr bwMode="auto">
          <a:xfrm>
            <a:off x="7587682" y="3769014"/>
            <a:ext cx="2806044" cy="33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1800" b="1" u="none" strike="noStrike" kern="0" cap="none" spc="0" normalizeH="0" baseline="0" noProof="0" dirty="0" err="1">
                <a:ln>
                  <a:noFill/>
                </a:ln>
                <a:solidFill>
                  <a:srgbClr val="CC0000"/>
                </a:solidFill>
                <a:effectLst/>
                <a:uLnTx/>
                <a:uFillTx/>
                <a:latin typeface="Avenir Book" panose="020B0503020203020204" pitchFamily="34" charset="-78"/>
                <a:cs typeface="Avenir Book" panose="020B0503020203020204" pitchFamily="34" charset="-78"/>
              </a:rPr>
              <a:t>u</a:t>
            </a:r>
            <a:r>
              <a:rPr kumimoji="0" lang="en-US" altLang="en-US" sz="1800" b="1" u="none" strike="noStrike" kern="0" cap="none" spc="0" normalizeH="0" baseline="-25000" noProof="0" dirty="0" err="1">
                <a:ln>
                  <a:noFill/>
                </a:ln>
                <a:solidFill>
                  <a:srgbClr val="CC0000"/>
                </a:solidFill>
                <a:effectLst/>
                <a:uLnTx/>
                <a:uFillTx/>
                <a:latin typeface="Avenir Book" panose="020B0503020203020204" pitchFamily="34" charset="-78"/>
                <a:cs typeface="Avenir Book" panose="020B0503020203020204" pitchFamily="34" charset="-78"/>
              </a:rPr>
              <a:t>i</a:t>
            </a:r>
            <a:r>
              <a:rPr kumimoji="0" lang="en-US" altLang="en-US" sz="1800" b="1" u="none" strike="noStrike" kern="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 </a:t>
            </a:r>
            <a:r>
              <a:rPr kumimoji="0" lang="en-US" altLang="en-US" sz="1800" b="0" u="none" strike="noStrike" kern="0" cap="none" spc="0" normalizeH="0" baseline="0" noProof="0" dirty="0" smtClean="0">
                <a:ln>
                  <a:noFill/>
                </a:ln>
                <a:solidFill>
                  <a:srgbClr val="000000"/>
                </a:solidFill>
                <a:effectLst/>
                <a:uLnTx/>
                <a:uFillTx/>
                <a:latin typeface="Avenir Book" panose="020B0503020203020204" pitchFamily="34" charset="-78"/>
                <a:cs typeface="Avenir Book" panose="020B0503020203020204" pitchFamily="34" charset="-78"/>
              </a:rPr>
              <a:t>Peer </a:t>
            </a:r>
            <a:r>
              <a:rPr kumimoji="0" lang="en-US" altLang="en-US" sz="1800" b="0" u="none" strike="noStrike" kern="0" cap="none" spc="0" normalizeH="0" baseline="0" noProof="0" dirty="0" err="1">
                <a:ln>
                  <a:noFill/>
                </a:ln>
                <a:solidFill>
                  <a:srgbClr val="000000"/>
                </a:solidFill>
                <a:effectLst/>
                <a:uLnTx/>
                <a:uFillTx/>
                <a:latin typeface="Avenir Book" panose="020B0503020203020204" pitchFamily="34" charset="-78"/>
                <a:cs typeface="Avenir Book" panose="020B0503020203020204" pitchFamily="34" charset="-78"/>
              </a:rPr>
              <a:t>i</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 upload capacity</a:t>
            </a:r>
          </a:p>
        </p:txBody>
      </p:sp>
      <p:sp>
        <p:nvSpPr>
          <p:cNvPr id="147" name="Text Box 51">
            <a:extLst>
              <a:ext uri="{FF2B5EF4-FFF2-40B4-BE49-F238E27FC236}">
                <a16:creationId xmlns:a16="http://schemas.microsoft.com/office/drawing/2014/main" id="{A5D79A43-11C7-6349-BEB0-7438447D9B0E}"/>
              </a:ext>
            </a:extLst>
          </p:cNvPr>
          <p:cNvSpPr txBox="1">
            <a:spLocks noChangeArrowheads="1"/>
          </p:cNvSpPr>
          <p:nvPr/>
        </p:nvSpPr>
        <p:spPr bwMode="auto">
          <a:xfrm>
            <a:off x="7549280" y="2008363"/>
            <a:ext cx="3215695" cy="32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1800" b="1" u="none" strike="noStrike" kern="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d</a:t>
            </a:r>
            <a:r>
              <a:rPr kumimoji="0" lang="en-US" altLang="en-US" sz="1800" b="1" u="none" strike="noStrike" kern="0" cap="none" spc="0" normalizeH="0" baseline="-25000" noProof="0" dirty="0">
                <a:ln>
                  <a:noFill/>
                </a:ln>
                <a:solidFill>
                  <a:srgbClr val="CC0000"/>
                </a:solidFill>
                <a:effectLst/>
                <a:uLnTx/>
                <a:uFillTx/>
                <a:latin typeface="Avenir Book" panose="020B0503020203020204" pitchFamily="34" charset="-78"/>
                <a:cs typeface="Avenir Book" panose="020B0503020203020204" pitchFamily="34" charset="-78"/>
              </a:rPr>
              <a:t>i</a:t>
            </a:r>
            <a:r>
              <a:rPr kumimoji="0" lang="en-US" altLang="en-US" sz="1800" b="1" u="none" strike="noStrike" kern="0" cap="none" spc="0" normalizeH="0" baseline="0" noProof="0" dirty="0">
                <a:ln>
                  <a:noFill/>
                </a:ln>
                <a:solidFill>
                  <a:srgbClr val="CC0000"/>
                </a:solidFill>
                <a:effectLst/>
                <a:uLnTx/>
                <a:uFillTx/>
                <a:latin typeface="Avenir Book" panose="020B0503020203020204" pitchFamily="34" charset="-78"/>
                <a:cs typeface="Avenir Book" panose="020B0503020203020204" pitchFamily="34" charset="-78"/>
              </a:rPr>
              <a:t>:</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 </a:t>
            </a:r>
            <a:r>
              <a:rPr kumimoji="0" lang="en-US" altLang="en-US" sz="1800" b="0" u="none" strike="noStrike" kern="0" cap="none" spc="0" normalizeH="0" baseline="0" noProof="0" dirty="0" smtClean="0">
                <a:ln>
                  <a:noFill/>
                </a:ln>
                <a:solidFill>
                  <a:srgbClr val="000000"/>
                </a:solidFill>
                <a:effectLst/>
                <a:uLnTx/>
                <a:uFillTx/>
                <a:latin typeface="Avenir Book" panose="020B0503020203020204" pitchFamily="34" charset="-78"/>
                <a:cs typeface="Avenir Book" panose="020B0503020203020204" pitchFamily="34" charset="-78"/>
              </a:rPr>
              <a:t>Peer </a:t>
            </a:r>
            <a:r>
              <a:rPr kumimoji="0" lang="en-US" altLang="en-US" sz="1800" b="0" u="none" strike="noStrike" kern="0" cap="none" spc="0" normalizeH="0" baseline="0" noProof="0" dirty="0" err="1">
                <a:ln>
                  <a:noFill/>
                </a:ln>
                <a:solidFill>
                  <a:srgbClr val="000000"/>
                </a:solidFill>
                <a:effectLst/>
                <a:uLnTx/>
                <a:uFillTx/>
                <a:latin typeface="Avenir Book" panose="020B0503020203020204" pitchFamily="34" charset="-78"/>
                <a:cs typeface="Avenir Book" panose="020B0503020203020204" pitchFamily="34" charset="-78"/>
              </a:rPr>
              <a:t>i</a:t>
            </a:r>
            <a:r>
              <a:rPr kumimoji="0" lang="en-US" altLang="en-US" sz="1800" b="0" u="none" strike="noStrike" kern="0" cap="none" spc="0" normalizeH="0" baseline="0" noProof="0" dirty="0">
                <a:ln>
                  <a:noFill/>
                </a:ln>
                <a:solidFill>
                  <a:srgbClr val="000000"/>
                </a:solidFill>
                <a:effectLst/>
                <a:uLnTx/>
                <a:uFillTx/>
                <a:latin typeface="Avenir Book" panose="020B0503020203020204" pitchFamily="34" charset="-78"/>
                <a:cs typeface="Avenir Book" panose="020B0503020203020204" pitchFamily="34" charset="-78"/>
              </a:rPr>
              <a:t> download capacity</a:t>
            </a:r>
          </a:p>
        </p:txBody>
      </p:sp>
      <p:sp>
        <p:nvSpPr>
          <p:cNvPr id="150" name="AutoShape 327">
            <a:extLst>
              <a:ext uri="{FF2B5EF4-FFF2-40B4-BE49-F238E27FC236}">
                <a16:creationId xmlns:a16="http://schemas.microsoft.com/office/drawing/2014/main" id="{369AE872-BFBD-8443-A484-E1FE4F07BC75}"/>
              </a:ext>
            </a:extLst>
          </p:cNvPr>
          <p:cNvSpPr>
            <a:spLocks noChangeArrowheads="1"/>
          </p:cNvSpPr>
          <p:nvPr/>
        </p:nvSpPr>
        <p:spPr bwMode="auto">
          <a:xfrm>
            <a:off x="2338816" y="1482355"/>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nvGrpSpPr>
          <p:cNvPr id="151" name="Group 76">
            <a:extLst>
              <a:ext uri="{FF2B5EF4-FFF2-40B4-BE49-F238E27FC236}">
                <a16:creationId xmlns:a16="http://schemas.microsoft.com/office/drawing/2014/main" id="{1E070762-6E91-C249-87E6-742CA28F4553}"/>
              </a:ext>
            </a:extLst>
          </p:cNvPr>
          <p:cNvGrpSpPr>
            <a:grpSpLocks/>
          </p:cNvGrpSpPr>
          <p:nvPr/>
        </p:nvGrpSpPr>
        <p:grpSpPr bwMode="auto">
          <a:xfrm>
            <a:off x="5074078" y="1760168"/>
            <a:ext cx="2138363" cy="903287"/>
            <a:chOff x="2204" y="2030"/>
            <a:chExt cx="1347" cy="774"/>
          </a:xfrm>
        </p:grpSpPr>
        <p:sp>
          <p:nvSpPr>
            <p:cNvPr id="152" name="Text Box 19">
              <a:extLst>
                <a:ext uri="{FF2B5EF4-FFF2-40B4-BE49-F238E27FC236}">
                  <a16:creationId xmlns:a16="http://schemas.microsoft.com/office/drawing/2014/main" id="{616B15BE-44B0-0344-B31F-91A938627F51}"/>
                </a:ext>
              </a:extLst>
            </p:cNvPr>
            <p:cNvSpPr txBox="1">
              <a:spLocks noChangeArrowheads="1"/>
            </p:cNvSpPr>
            <p:nvPr/>
          </p:nvSpPr>
          <p:spPr bwMode="auto">
            <a:xfrm>
              <a:off x="2856" y="2271"/>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u</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2</a:t>
              </a:r>
            </a:p>
          </p:txBody>
        </p:sp>
        <p:sp>
          <p:nvSpPr>
            <p:cNvPr id="153" name="Line 22">
              <a:extLst>
                <a:ext uri="{FF2B5EF4-FFF2-40B4-BE49-F238E27FC236}">
                  <a16:creationId xmlns:a16="http://schemas.microsoft.com/office/drawing/2014/main" id="{468AACC5-62A5-624B-8074-C32AC02B5E08}"/>
                </a:ext>
              </a:extLst>
            </p:cNvPr>
            <p:cNvSpPr>
              <a:spLocks noChangeShapeType="1"/>
            </p:cNvSpPr>
            <p:nvPr/>
          </p:nvSpPr>
          <p:spPr bwMode="auto">
            <a:xfrm flipV="1">
              <a:off x="2997" y="2133"/>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54" name="Line 23">
              <a:extLst>
                <a:ext uri="{FF2B5EF4-FFF2-40B4-BE49-F238E27FC236}">
                  <a16:creationId xmlns:a16="http://schemas.microsoft.com/office/drawing/2014/main" id="{6ADDCF08-0E06-944A-88C1-8C3B5B0B51DC}"/>
                </a:ext>
              </a:extLst>
            </p:cNvPr>
            <p:cNvSpPr>
              <a:spLocks noChangeShapeType="1"/>
            </p:cNvSpPr>
            <p:nvPr/>
          </p:nvSpPr>
          <p:spPr bwMode="auto">
            <a:xfrm flipH="1">
              <a:off x="3082" y="2141"/>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55" name="Text Box 24">
              <a:extLst>
                <a:ext uri="{FF2B5EF4-FFF2-40B4-BE49-F238E27FC236}">
                  <a16:creationId xmlns:a16="http://schemas.microsoft.com/office/drawing/2014/main" id="{0F3475ED-2A92-4E41-84C3-7C019E7EFEB6}"/>
                </a:ext>
              </a:extLst>
            </p:cNvPr>
            <p:cNvSpPr txBox="1">
              <a:spLocks noChangeArrowheads="1"/>
            </p:cNvSpPr>
            <p:nvPr/>
          </p:nvSpPr>
          <p:spPr bwMode="auto">
            <a:xfrm>
              <a:off x="3167" y="2332"/>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d</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2</a:t>
              </a:r>
            </a:p>
          </p:txBody>
        </p:sp>
        <p:sp>
          <p:nvSpPr>
            <p:cNvPr id="156" name="Text Box 19">
              <a:extLst>
                <a:ext uri="{FF2B5EF4-FFF2-40B4-BE49-F238E27FC236}">
                  <a16:creationId xmlns:a16="http://schemas.microsoft.com/office/drawing/2014/main" id="{0B070290-50F4-544A-8EB8-39FD5D70755B}"/>
                </a:ext>
              </a:extLst>
            </p:cNvPr>
            <p:cNvSpPr txBox="1">
              <a:spLocks noChangeArrowheads="1"/>
            </p:cNvSpPr>
            <p:nvPr/>
          </p:nvSpPr>
          <p:spPr bwMode="auto">
            <a:xfrm>
              <a:off x="2204" y="2167"/>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u</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1</a:t>
              </a:r>
            </a:p>
          </p:txBody>
        </p:sp>
        <p:sp>
          <p:nvSpPr>
            <p:cNvPr id="157" name="Line 22">
              <a:extLst>
                <a:ext uri="{FF2B5EF4-FFF2-40B4-BE49-F238E27FC236}">
                  <a16:creationId xmlns:a16="http://schemas.microsoft.com/office/drawing/2014/main" id="{EDD90978-FEC1-EC4A-9B82-FE08AA882131}"/>
                </a:ext>
              </a:extLst>
            </p:cNvPr>
            <p:cNvSpPr>
              <a:spLocks noChangeShapeType="1"/>
            </p:cNvSpPr>
            <p:nvPr/>
          </p:nvSpPr>
          <p:spPr bwMode="auto">
            <a:xfrm flipV="1">
              <a:off x="2345" y="2030"/>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58" name="Line 23">
              <a:extLst>
                <a:ext uri="{FF2B5EF4-FFF2-40B4-BE49-F238E27FC236}">
                  <a16:creationId xmlns:a16="http://schemas.microsoft.com/office/drawing/2014/main" id="{D06A7A37-85E1-7F49-8794-07F8D4C654DC}"/>
                </a:ext>
              </a:extLst>
            </p:cNvPr>
            <p:cNvSpPr>
              <a:spLocks noChangeShapeType="1"/>
            </p:cNvSpPr>
            <p:nvPr/>
          </p:nvSpPr>
          <p:spPr bwMode="auto">
            <a:xfrm flipH="1">
              <a:off x="2430" y="2038"/>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59" name="Text Box 24">
              <a:extLst>
                <a:ext uri="{FF2B5EF4-FFF2-40B4-BE49-F238E27FC236}">
                  <a16:creationId xmlns:a16="http://schemas.microsoft.com/office/drawing/2014/main" id="{EB274E98-7508-9441-B445-9BFA8D56FBF2}"/>
                </a:ext>
              </a:extLst>
            </p:cNvPr>
            <p:cNvSpPr txBox="1">
              <a:spLocks noChangeArrowheads="1"/>
            </p:cNvSpPr>
            <p:nvPr/>
          </p:nvSpPr>
          <p:spPr bwMode="auto">
            <a:xfrm>
              <a:off x="2515" y="2229"/>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d</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1</a:t>
              </a:r>
            </a:p>
          </p:txBody>
        </p:sp>
      </p:grpSp>
      <p:sp>
        <p:nvSpPr>
          <p:cNvPr id="160" name="Line 72">
            <a:extLst>
              <a:ext uri="{FF2B5EF4-FFF2-40B4-BE49-F238E27FC236}">
                <a16:creationId xmlns:a16="http://schemas.microsoft.com/office/drawing/2014/main" id="{47A84A96-E7A3-1843-B72F-6E2E41F4ECFC}"/>
              </a:ext>
            </a:extLst>
          </p:cNvPr>
          <p:cNvSpPr>
            <a:spLocks noChangeShapeType="1"/>
          </p:cNvSpPr>
          <p:nvPr/>
        </p:nvSpPr>
        <p:spPr bwMode="auto">
          <a:xfrm>
            <a:off x="7606141" y="2979368"/>
            <a:ext cx="116522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61" name="Line 73">
            <a:extLst>
              <a:ext uri="{FF2B5EF4-FFF2-40B4-BE49-F238E27FC236}">
                <a16:creationId xmlns:a16="http://schemas.microsoft.com/office/drawing/2014/main" id="{13604104-CB34-D540-BE37-408B7E70081B}"/>
              </a:ext>
            </a:extLst>
          </p:cNvPr>
          <p:cNvSpPr>
            <a:spLocks noChangeShapeType="1"/>
          </p:cNvSpPr>
          <p:nvPr/>
        </p:nvSpPr>
        <p:spPr bwMode="auto">
          <a:xfrm>
            <a:off x="7614078" y="3131768"/>
            <a:ext cx="1165225" cy="0"/>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62" name="Text Box 41">
            <a:extLst>
              <a:ext uri="{FF2B5EF4-FFF2-40B4-BE49-F238E27FC236}">
                <a16:creationId xmlns:a16="http://schemas.microsoft.com/office/drawing/2014/main" id="{6AECF13A-63DD-6440-9CEA-60EFAAE2DE1E}"/>
              </a:ext>
            </a:extLst>
          </p:cNvPr>
          <p:cNvSpPr txBox="1">
            <a:spLocks noChangeArrowheads="1"/>
          </p:cNvSpPr>
          <p:nvPr/>
        </p:nvSpPr>
        <p:spPr bwMode="auto">
          <a:xfrm>
            <a:off x="7766478" y="256820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d</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i</a:t>
            </a:r>
          </a:p>
        </p:txBody>
      </p:sp>
      <p:sp>
        <p:nvSpPr>
          <p:cNvPr id="163" name="Text Box 41">
            <a:extLst>
              <a:ext uri="{FF2B5EF4-FFF2-40B4-BE49-F238E27FC236}">
                <a16:creationId xmlns:a16="http://schemas.microsoft.com/office/drawing/2014/main" id="{B1B85AB8-3F48-6B40-9E0F-095E131ACC5D}"/>
              </a:ext>
            </a:extLst>
          </p:cNvPr>
          <p:cNvSpPr txBox="1">
            <a:spLocks noChangeArrowheads="1"/>
          </p:cNvSpPr>
          <p:nvPr/>
        </p:nvSpPr>
        <p:spPr bwMode="auto">
          <a:xfrm>
            <a:off x="7790291" y="310160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rPr>
              <a:t>u</a:t>
            </a:r>
            <a:r>
              <a:rPr kumimoji="0" lang="en-US" altLang="en-US" b="0" u="none" strike="noStrike" kern="0" cap="none" spc="0" normalizeH="0" baseline="-25000" noProof="0">
                <a:ln>
                  <a:noFill/>
                </a:ln>
                <a:solidFill>
                  <a:srgbClr val="000000"/>
                </a:solidFill>
                <a:effectLst/>
                <a:uLnTx/>
                <a:uFillTx/>
                <a:latin typeface="Avenir Book" panose="020B0503020203020204" pitchFamily="34" charset="-78"/>
                <a:cs typeface="Avenir Book" panose="020B0503020203020204" pitchFamily="34" charset="-78"/>
              </a:rPr>
              <a:t>i</a:t>
            </a:r>
          </a:p>
        </p:txBody>
      </p:sp>
      <p:sp>
        <p:nvSpPr>
          <p:cNvPr id="164" name="Line 77">
            <a:extLst>
              <a:ext uri="{FF2B5EF4-FFF2-40B4-BE49-F238E27FC236}">
                <a16:creationId xmlns:a16="http://schemas.microsoft.com/office/drawing/2014/main" id="{04740FC7-F24A-9E49-ABD5-CC405E4D6CE3}"/>
              </a:ext>
            </a:extLst>
          </p:cNvPr>
          <p:cNvSpPr>
            <a:spLocks noChangeShapeType="1"/>
          </p:cNvSpPr>
          <p:nvPr/>
        </p:nvSpPr>
        <p:spPr bwMode="auto">
          <a:xfrm>
            <a:off x="3840591" y="1444255"/>
            <a:ext cx="0" cy="663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65" name="Line 78">
            <a:extLst>
              <a:ext uri="{FF2B5EF4-FFF2-40B4-BE49-F238E27FC236}">
                <a16:creationId xmlns:a16="http://schemas.microsoft.com/office/drawing/2014/main" id="{644C7641-7528-D04F-B35B-B86B81EEAE45}"/>
              </a:ext>
            </a:extLst>
          </p:cNvPr>
          <p:cNvSpPr>
            <a:spLocks noChangeShapeType="1"/>
          </p:cNvSpPr>
          <p:nvPr/>
        </p:nvSpPr>
        <p:spPr bwMode="auto">
          <a:xfrm flipH="1">
            <a:off x="8053816" y="2358655"/>
            <a:ext cx="369887"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66" name="Line 79">
            <a:extLst>
              <a:ext uri="{FF2B5EF4-FFF2-40B4-BE49-F238E27FC236}">
                <a16:creationId xmlns:a16="http://schemas.microsoft.com/office/drawing/2014/main" id="{21210937-40A2-D945-A261-60D041388D1E}"/>
              </a:ext>
            </a:extLst>
          </p:cNvPr>
          <p:cNvSpPr>
            <a:spLocks noChangeShapeType="1"/>
          </p:cNvSpPr>
          <p:nvPr/>
        </p:nvSpPr>
        <p:spPr bwMode="auto">
          <a:xfrm flipH="1" flipV="1">
            <a:off x="8083978" y="3304805"/>
            <a:ext cx="369888"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venir Book" panose="020B0503020203020204" pitchFamily="34" charset="-78"/>
              <a:ea typeface="ＭＳ Ｐゴシック" panose="020B0600070205080204" pitchFamily="34" charset="-128"/>
              <a:cs typeface="Avenir Book" panose="020B0503020203020204" pitchFamily="34" charset="-78"/>
            </a:endParaRPr>
          </a:p>
        </p:txBody>
      </p:sp>
      <p:grpSp>
        <p:nvGrpSpPr>
          <p:cNvPr id="167" name="Group 81">
            <a:extLst>
              <a:ext uri="{FF2B5EF4-FFF2-40B4-BE49-F238E27FC236}">
                <a16:creationId xmlns:a16="http://schemas.microsoft.com/office/drawing/2014/main" id="{70E00E57-2D7F-E34A-A62C-8B64AA1FAC60}"/>
              </a:ext>
            </a:extLst>
          </p:cNvPr>
          <p:cNvGrpSpPr>
            <a:grpSpLocks/>
          </p:cNvGrpSpPr>
          <p:nvPr/>
        </p:nvGrpSpPr>
        <p:grpSpPr bwMode="auto">
          <a:xfrm>
            <a:off x="3110341" y="1544268"/>
            <a:ext cx="465137" cy="803275"/>
            <a:chOff x="4140" y="429"/>
            <a:chExt cx="1425" cy="2396"/>
          </a:xfrm>
        </p:grpSpPr>
        <p:sp>
          <p:nvSpPr>
            <p:cNvPr id="168" name="Freeform 82">
              <a:extLst>
                <a:ext uri="{FF2B5EF4-FFF2-40B4-BE49-F238E27FC236}">
                  <a16:creationId xmlns:a16="http://schemas.microsoft.com/office/drawing/2014/main" id="{79E2F9B0-711F-DE4C-965B-924CC303B5A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69" name="Rectangle 83">
              <a:extLst>
                <a:ext uri="{FF2B5EF4-FFF2-40B4-BE49-F238E27FC236}">
                  <a16:creationId xmlns:a16="http://schemas.microsoft.com/office/drawing/2014/main" id="{F06DAE2F-17DE-D941-923C-E70BDCB41B7D}"/>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70" name="Freeform 84">
              <a:extLst>
                <a:ext uri="{FF2B5EF4-FFF2-40B4-BE49-F238E27FC236}">
                  <a16:creationId xmlns:a16="http://schemas.microsoft.com/office/drawing/2014/main" id="{946A9E21-9E85-934A-A686-0A8D135B290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71" name="Freeform 85">
              <a:extLst>
                <a:ext uri="{FF2B5EF4-FFF2-40B4-BE49-F238E27FC236}">
                  <a16:creationId xmlns:a16="http://schemas.microsoft.com/office/drawing/2014/main" id="{72BE6A9C-0FBC-364A-A7ED-A2A6F01790A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72" name="Rectangle 86">
              <a:extLst>
                <a:ext uri="{FF2B5EF4-FFF2-40B4-BE49-F238E27FC236}">
                  <a16:creationId xmlns:a16="http://schemas.microsoft.com/office/drawing/2014/main" id="{6408A6CA-7347-8E43-98E8-BCFA0438401E}"/>
                </a:ext>
              </a:extLst>
            </p:cNvPr>
            <p:cNvSpPr>
              <a:spLocks noChangeArrowheads="1"/>
            </p:cNvSpPr>
            <p:nvPr/>
          </p:nvSpPr>
          <p:spPr bwMode="auto">
            <a:xfrm>
              <a:off x="4213" y="694"/>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nvGrpSpPr>
            <p:cNvPr id="173" name="Group 87">
              <a:extLst>
                <a:ext uri="{FF2B5EF4-FFF2-40B4-BE49-F238E27FC236}">
                  <a16:creationId xmlns:a16="http://schemas.microsoft.com/office/drawing/2014/main" id="{3BB80181-EFB9-654A-9C2B-37611F58AC52}"/>
                </a:ext>
              </a:extLst>
            </p:cNvPr>
            <p:cNvGrpSpPr>
              <a:grpSpLocks/>
            </p:cNvGrpSpPr>
            <p:nvPr/>
          </p:nvGrpSpPr>
          <p:grpSpPr bwMode="auto">
            <a:xfrm>
              <a:off x="4749" y="668"/>
              <a:ext cx="581" cy="145"/>
              <a:chOff x="614" y="2568"/>
              <a:chExt cx="725" cy="139"/>
            </a:xfrm>
          </p:grpSpPr>
          <p:sp>
            <p:nvSpPr>
              <p:cNvPr id="198" name="AutoShape 88">
                <a:extLst>
                  <a:ext uri="{FF2B5EF4-FFF2-40B4-BE49-F238E27FC236}">
                    <a16:creationId xmlns:a16="http://schemas.microsoft.com/office/drawing/2014/main" id="{755E2639-6DC2-B445-8BA7-4A95A040D34D}"/>
                  </a:ext>
                </a:extLst>
              </p:cNvPr>
              <p:cNvSpPr>
                <a:spLocks noChangeArrowheads="1"/>
              </p:cNvSpPr>
              <p:nvPr/>
            </p:nvSpPr>
            <p:spPr bwMode="auto">
              <a:xfrm>
                <a:off x="613" y="2566"/>
                <a:ext cx="728"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99" name="AutoShape 89">
                <a:extLst>
                  <a:ext uri="{FF2B5EF4-FFF2-40B4-BE49-F238E27FC236}">
                    <a16:creationId xmlns:a16="http://schemas.microsoft.com/office/drawing/2014/main" id="{60B2F854-EFB8-E64E-8D27-5F6F8D396A82}"/>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sp>
          <p:nvSpPr>
            <p:cNvPr id="174" name="Rectangle 90">
              <a:extLst>
                <a:ext uri="{FF2B5EF4-FFF2-40B4-BE49-F238E27FC236}">
                  <a16:creationId xmlns:a16="http://schemas.microsoft.com/office/drawing/2014/main" id="{57F9C28A-1132-144B-9916-B507ADCEDDF3}"/>
                </a:ext>
              </a:extLst>
            </p:cNvPr>
            <p:cNvSpPr>
              <a:spLocks noChangeArrowheads="1"/>
            </p:cNvSpPr>
            <p:nvPr/>
          </p:nvSpPr>
          <p:spPr bwMode="auto">
            <a:xfrm>
              <a:off x="4223" y="1021"/>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nvGrpSpPr>
            <p:cNvPr id="175" name="Group 91">
              <a:extLst>
                <a:ext uri="{FF2B5EF4-FFF2-40B4-BE49-F238E27FC236}">
                  <a16:creationId xmlns:a16="http://schemas.microsoft.com/office/drawing/2014/main" id="{5E2EEB51-C433-4146-9A07-B904C9EFB0AE}"/>
                </a:ext>
              </a:extLst>
            </p:cNvPr>
            <p:cNvGrpSpPr>
              <a:grpSpLocks/>
            </p:cNvGrpSpPr>
            <p:nvPr/>
          </p:nvGrpSpPr>
          <p:grpSpPr bwMode="auto">
            <a:xfrm>
              <a:off x="4747" y="994"/>
              <a:ext cx="581" cy="134"/>
              <a:chOff x="614" y="2568"/>
              <a:chExt cx="725" cy="139"/>
            </a:xfrm>
          </p:grpSpPr>
          <p:sp>
            <p:nvSpPr>
              <p:cNvPr id="196" name="AutoShape 92">
                <a:extLst>
                  <a:ext uri="{FF2B5EF4-FFF2-40B4-BE49-F238E27FC236}">
                    <a16:creationId xmlns:a16="http://schemas.microsoft.com/office/drawing/2014/main" id="{3A27EE24-9EA3-5849-AF8B-3DE9ED4D01A9}"/>
                  </a:ext>
                </a:extLst>
              </p:cNvPr>
              <p:cNvSpPr>
                <a:spLocks noChangeArrowheads="1"/>
              </p:cNvSpPr>
              <p:nvPr/>
            </p:nvSpPr>
            <p:spPr bwMode="auto">
              <a:xfrm>
                <a:off x="615" y="2566"/>
                <a:ext cx="722"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97" name="AutoShape 93">
                <a:extLst>
                  <a:ext uri="{FF2B5EF4-FFF2-40B4-BE49-F238E27FC236}">
                    <a16:creationId xmlns:a16="http://schemas.microsoft.com/office/drawing/2014/main" id="{6AFF8567-F6C4-0747-BA7C-1662595446F1}"/>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sp>
          <p:nvSpPr>
            <p:cNvPr id="176" name="Rectangle 94">
              <a:extLst>
                <a:ext uri="{FF2B5EF4-FFF2-40B4-BE49-F238E27FC236}">
                  <a16:creationId xmlns:a16="http://schemas.microsoft.com/office/drawing/2014/main" id="{481071F4-7660-1F49-867C-3C721C3F028A}"/>
                </a:ext>
              </a:extLst>
            </p:cNvPr>
            <p:cNvSpPr>
              <a:spLocks noChangeArrowheads="1"/>
            </p:cNvSpPr>
            <p:nvPr/>
          </p:nvSpPr>
          <p:spPr bwMode="auto">
            <a:xfrm>
              <a:off x="4218" y="1357"/>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77" name="Rectangle 95">
              <a:extLst>
                <a:ext uri="{FF2B5EF4-FFF2-40B4-BE49-F238E27FC236}">
                  <a16:creationId xmlns:a16="http://schemas.microsoft.com/office/drawing/2014/main" id="{F9E573B0-F1E0-0244-84F0-5D9DC86D8E1B}"/>
                </a:ext>
              </a:extLst>
            </p:cNvPr>
            <p:cNvSpPr>
              <a:spLocks noChangeArrowheads="1"/>
            </p:cNvSpPr>
            <p:nvPr/>
          </p:nvSpPr>
          <p:spPr bwMode="auto">
            <a:xfrm>
              <a:off x="4228" y="1655"/>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nvGrpSpPr>
            <p:cNvPr id="178" name="Group 96">
              <a:extLst>
                <a:ext uri="{FF2B5EF4-FFF2-40B4-BE49-F238E27FC236}">
                  <a16:creationId xmlns:a16="http://schemas.microsoft.com/office/drawing/2014/main" id="{60F43234-7837-E047-B8D9-B93960C93F0B}"/>
                </a:ext>
              </a:extLst>
            </p:cNvPr>
            <p:cNvGrpSpPr>
              <a:grpSpLocks/>
            </p:cNvGrpSpPr>
            <p:nvPr/>
          </p:nvGrpSpPr>
          <p:grpSpPr bwMode="auto">
            <a:xfrm>
              <a:off x="4735" y="1627"/>
              <a:ext cx="582" cy="151"/>
              <a:chOff x="614" y="2568"/>
              <a:chExt cx="725" cy="139"/>
            </a:xfrm>
          </p:grpSpPr>
          <p:sp>
            <p:nvSpPr>
              <p:cNvPr id="194" name="AutoShape 97">
                <a:extLst>
                  <a:ext uri="{FF2B5EF4-FFF2-40B4-BE49-F238E27FC236}">
                    <a16:creationId xmlns:a16="http://schemas.microsoft.com/office/drawing/2014/main" id="{AA061C9E-39EE-B14D-A8E3-104E2701398E}"/>
                  </a:ext>
                </a:extLst>
              </p:cNvPr>
              <p:cNvSpPr>
                <a:spLocks noChangeArrowheads="1"/>
              </p:cNvSpPr>
              <p:nvPr/>
            </p:nvSpPr>
            <p:spPr bwMode="auto">
              <a:xfrm>
                <a:off x="612" y="2568"/>
                <a:ext cx="727"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95" name="AutoShape 98">
                <a:extLst>
                  <a:ext uri="{FF2B5EF4-FFF2-40B4-BE49-F238E27FC236}">
                    <a16:creationId xmlns:a16="http://schemas.microsoft.com/office/drawing/2014/main" id="{12C304B6-6E69-644F-91BB-9F1C86D1DB78}"/>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sp>
          <p:nvSpPr>
            <p:cNvPr id="179" name="Freeform 99">
              <a:extLst>
                <a:ext uri="{FF2B5EF4-FFF2-40B4-BE49-F238E27FC236}">
                  <a16:creationId xmlns:a16="http://schemas.microsoft.com/office/drawing/2014/main" id="{D5358657-0340-9248-AA9C-2F41E4340AA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p:nvGrpSpPr>
            <p:cNvPr id="180" name="Group 100">
              <a:extLst>
                <a:ext uri="{FF2B5EF4-FFF2-40B4-BE49-F238E27FC236}">
                  <a16:creationId xmlns:a16="http://schemas.microsoft.com/office/drawing/2014/main" id="{87CDCAD0-C1B4-8646-B58D-6CD9FF243261}"/>
                </a:ext>
              </a:extLst>
            </p:cNvPr>
            <p:cNvGrpSpPr>
              <a:grpSpLocks/>
            </p:cNvGrpSpPr>
            <p:nvPr/>
          </p:nvGrpSpPr>
          <p:grpSpPr bwMode="auto">
            <a:xfrm>
              <a:off x="4739" y="1327"/>
              <a:ext cx="582" cy="139"/>
              <a:chOff x="614" y="2568"/>
              <a:chExt cx="725" cy="139"/>
            </a:xfrm>
          </p:grpSpPr>
          <p:sp>
            <p:nvSpPr>
              <p:cNvPr id="192" name="AutoShape 101">
                <a:extLst>
                  <a:ext uri="{FF2B5EF4-FFF2-40B4-BE49-F238E27FC236}">
                    <a16:creationId xmlns:a16="http://schemas.microsoft.com/office/drawing/2014/main" id="{53F473DF-D46D-0345-9F7F-49F5BE50C97A}"/>
                  </a:ext>
                </a:extLst>
              </p:cNvPr>
              <p:cNvSpPr>
                <a:spLocks noChangeArrowheads="1"/>
              </p:cNvSpPr>
              <p:nvPr/>
            </p:nvSpPr>
            <p:spPr bwMode="auto">
              <a:xfrm>
                <a:off x="613" y="2570"/>
                <a:ext cx="727"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93" name="AutoShape 102">
                <a:extLst>
                  <a:ext uri="{FF2B5EF4-FFF2-40B4-BE49-F238E27FC236}">
                    <a16:creationId xmlns:a16="http://schemas.microsoft.com/office/drawing/2014/main" id="{EF047A49-61C2-3A41-8A53-6F24E9E5C014}"/>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sp>
          <p:nvSpPr>
            <p:cNvPr id="181" name="Rectangle 103">
              <a:extLst>
                <a:ext uri="{FF2B5EF4-FFF2-40B4-BE49-F238E27FC236}">
                  <a16:creationId xmlns:a16="http://schemas.microsoft.com/office/drawing/2014/main" id="{0DC41427-3FCF-3949-97B5-7D608D26FCB5}"/>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82" name="Freeform 104">
              <a:extLst>
                <a:ext uri="{FF2B5EF4-FFF2-40B4-BE49-F238E27FC236}">
                  <a16:creationId xmlns:a16="http://schemas.microsoft.com/office/drawing/2014/main" id="{8F8A38B2-57F8-E945-BFD5-DF65BDBFA8B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83" name="Freeform 105">
              <a:extLst>
                <a:ext uri="{FF2B5EF4-FFF2-40B4-BE49-F238E27FC236}">
                  <a16:creationId xmlns:a16="http://schemas.microsoft.com/office/drawing/2014/main" id="{0F08B7AC-3180-754D-94CE-9FA5F6748B0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84" name="Oval 106">
              <a:extLst>
                <a:ext uri="{FF2B5EF4-FFF2-40B4-BE49-F238E27FC236}">
                  <a16:creationId xmlns:a16="http://schemas.microsoft.com/office/drawing/2014/main" id="{C5F7D344-4D6F-D646-8C93-A97BAB8C49A2}"/>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85" name="Freeform 107">
              <a:extLst>
                <a:ext uri="{FF2B5EF4-FFF2-40B4-BE49-F238E27FC236}">
                  <a16:creationId xmlns:a16="http://schemas.microsoft.com/office/drawing/2014/main" id="{BE829AA4-D020-7348-B510-9FB2A8536A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86" name="AutoShape 108">
              <a:extLst>
                <a:ext uri="{FF2B5EF4-FFF2-40B4-BE49-F238E27FC236}">
                  <a16:creationId xmlns:a16="http://schemas.microsoft.com/office/drawing/2014/main" id="{35AAD988-1211-1E40-91C0-3937CD2ECC69}"/>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87" name="AutoShape 109">
              <a:extLst>
                <a:ext uri="{FF2B5EF4-FFF2-40B4-BE49-F238E27FC236}">
                  <a16:creationId xmlns:a16="http://schemas.microsoft.com/office/drawing/2014/main" id="{4305931D-5D5C-9D4F-AAD7-AB64D64AD994}"/>
                </a:ext>
              </a:extLst>
            </p:cNvPr>
            <p:cNvSpPr>
              <a:spLocks noChangeArrowheads="1"/>
            </p:cNvSpPr>
            <p:nvPr/>
          </p:nvSpPr>
          <p:spPr bwMode="auto">
            <a:xfrm>
              <a:off x="4208" y="2711"/>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88" name="Oval 110">
              <a:extLst>
                <a:ext uri="{FF2B5EF4-FFF2-40B4-BE49-F238E27FC236}">
                  <a16:creationId xmlns:a16="http://schemas.microsoft.com/office/drawing/2014/main" id="{83363F10-1097-A54D-ADAB-24C8B3E21A0B}"/>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89" name="Oval 111">
              <a:extLst>
                <a:ext uri="{FF2B5EF4-FFF2-40B4-BE49-F238E27FC236}">
                  <a16:creationId xmlns:a16="http://schemas.microsoft.com/office/drawing/2014/main" id="{B44F4B51-7681-9C40-9F0A-A4B645261271}"/>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b="0" u="none" strike="noStrike" kern="0" cap="none" spc="0" normalizeH="0" baseline="0" noProof="0">
                <a:ln>
                  <a:noFill/>
                </a:ln>
                <a:solidFill>
                  <a:srgbClr val="FF0000"/>
                </a:solidFill>
                <a:effectLst/>
                <a:uLnTx/>
                <a:uFillTx/>
                <a:latin typeface="Avenir Book" panose="020B0503020203020204" pitchFamily="34" charset="-78"/>
                <a:cs typeface="Avenir Book" panose="020B0503020203020204" pitchFamily="34" charset="-78"/>
              </a:endParaRPr>
            </a:p>
          </p:txBody>
        </p:sp>
        <p:sp>
          <p:nvSpPr>
            <p:cNvPr id="190" name="Oval 112">
              <a:extLst>
                <a:ext uri="{FF2B5EF4-FFF2-40B4-BE49-F238E27FC236}">
                  <a16:creationId xmlns:a16="http://schemas.microsoft.com/office/drawing/2014/main" id="{5582586B-92B3-3A4A-8CAC-5102119501E2}"/>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sp>
          <p:nvSpPr>
            <p:cNvPr id="191" name="Rectangle 113">
              <a:extLst>
                <a:ext uri="{FF2B5EF4-FFF2-40B4-BE49-F238E27FC236}">
                  <a16:creationId xmlns:a16="http://schemas.microsoft.com/office/drawing/2014/main" id="{5238CEC3-5101-4E45-98C3-C884DC6204FE}"/>
                </a:ext>
              </a:extLst>
            </p:cNvPr>
            <p:cNvSpPr>
              <a:spLocks noChangeArrowheads="1"/>
            </p:cNvSpPr>
            <p:nvPr/>
          </p:nvSpPr>
          <p:spPr bwMode="auto">
            <a:xfrm>
              <a:off x="5064" y="1835"/>
              <a:ext cx="83"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u="none" strike="noStrike" kern="0" cap="none" spc="0" normalizeH="0" baseline="0" noProof="0">
                <a:ln>
                  <a:noFill/>
                </a:ln>
                <a:solidFill>
                  <a:srgbClr val="000000"/>
                </a:solidFill>
                <a:effectLst/>
                <a:uLnTx/>
                <a:uFillTx/>
                <a:latin typeface="Avenir Book" panose="020B0503020203020204" pitchFamily="34" charset="-78"/>
                <a:cs typeface="Avenir Book" panose="020B0503020203020204" pitchFamily="34" charset="-78"/>
              </a:endParaRPr>
            </a:p>
          </p:txBody>
        </p:sp>
      </p:grpSp>
      <p:grpSp>
        <p:nvGrpSpPr>
          <p:cNvPr id="200" name="Group 114">
            <a:extLst>
              <a:ext uri="{FF2B5EF4-FFF2-40B4-BE49-F238E27FC236}">
                <a16:creationId xmlns:a16="http://schemas.microsoft.com/office/drawing/2014/main" id="{CE9E5FE1-98E9-5B4B-A4A4-DFCEF9DD2F2A}"/>
              </a:ext>
            </a:extLst>
          </p:cNvPr>
          <p:cNvGrpSpPr>
            <a:grpSpLocks/>
          </p:cNvGrpSpPr>
          <p:nvPr/>
        </p:nvGrpSpPr>
        <p:grpSpPr bwMode="auto">
          <a:xfrm>
            <a:off x="2019728" y="2847605"/>
            <a:ext cx="925513" cy="795338"/>
            <a:chOff x="-44" y="1473"/>
            <a:chExt cx="981" cy="1105"/>
          </a:xfrm>
        </p:grpSpPr>
        <p:pic>
          <p:nvPicPr>
            <p:cNvPr id="201" name="Picture 115" descr="desktop_computer_stylized_medium">
              <a:extLst>
                <a:ext uri="{FF2B5EF4-FFF2-40B4-BE49-F238E27FC236}">
                  <a16:creationId xmlns:a16="http://schemas.microsoft.com/office/drawing/2014/main" id="{EA6E5654-65B1-E143-93FC-22FF8A007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 name="Freeform 116">
              <a:extLst>
                <a:ext uri="{FF2B5EF4-FFF2-40B4-BE49-F238E27FC236}">
                  <a16:creationId xmlns:a16="http://schemas.microsoft.com/office/drawing/2014/main" id="{2A3D29B4-8BC4-A546-9C7A-F25B946004A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p:grpSp>
        <p:nvGrpSpPr>
          <p:cNvPr id="203" name="Group 117">
            <a:extLst>
              <a:ext uri="{FF2B5EF4-FFF2-40B4-BE49-F238E27FC236}">
                <a16:creationId xmlns:a16="http://schemas.microsoft.com/office/drawing/2014/main" id="{9E284045-6147-7B47-BC5C-5CC7FF81FE0A}"/>
              </a:ext>
            </a:extLst>
          </p:cNvPr>
          <p:cNvGrpSpPr>
            <a:grpSpLocks/>
          </p:cNvGrpSpPr>
          <p:nvPr/>
        </p:nvGrpSpPr>
        <p:grpSpPr bwMode="auto">
          <a:xfrm>
            <a:off x="5240766" y="1028330"/>
            <a:ext cx="925512" cy="795338"/>
            <a:chOff x="-44" y="1473"/>
            <a:chExt cx="981" cy="1105"/>
          </a:xfrm>
        </p:grpSpPr>
        <p:pic>
          <p:nvPicPr>
            <p:cNvPr id="204" name="Picture 118" descr="desktop_computer_stylized_medium">
              <a:extLst>
                <a:ext uri="{FF2B5EF4-FFF2-40B4-BE49-F238E27FC236}">
                  <a16:creationId xmlns:a16="http://schemas.microsoft.com/office/drawing/2014/main" id="{ED57643D-213A-0D48-ACB2-47375B1F6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Freeform 119">
              <a:extLst>
                <a:ext uri="{FF2B5EF4-FFF2-40B4-BE49-F238E27FC236}">
                  <a16:creationId xmlns:a16="http://schemas.microsoft.com/office/drawing/2014/main" id="{C945A6F0-C64A-034A-808B-026CA37D34A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p:grpSp>
        <p:nvGrpSpPr>
          <p:cNvPr id="206" name="Group 120">
            <a:extLst>
              <a:ext uri="{FF2B5EF4-FFF2-40B4-BE49-F238E27FC236}">
                <a16:creationId xmlns:a16="http://schemas.microsoft.com/office/drawing/2014/main" id="{DC1F1924-84C9-2D4F-BED7-1D7A99AAAF5D}"/>
              </a:ext>
            </a:extLst>
          </p:cNvPr>
          <p:cNvGrpSpPr>
            <a:grpSpLocks/>
          </p:cNvGrpSpPr>
          <p:nvPr/>
        </p:nvGrpSpPr>
        <p:grpSpPr bwMode="auto">
          <a:xfrm>
            <a:off x="6285341" y="1169618"/>
            <a:ext cx="925512" cy="795337"/>
            <a:chOff x="-44" y="1473"/>
            <a:chExt cx="981" cy="1105"/>
          </a:xfrm>
        </p:grpSpPr>
        <p:pic>
          <p:nvPicPr>
            <p:cNvPr id="207" name="Picture 121" descr="desktop_computer_stylized_medium">
              <a:extLst>
                <a:ext uri="{FF2B5EF4-FFF2-40B4-BE49-F238E27FC236}">
                  <a16:creationId xmlns:a16="http://schemas.microsoft.com/office/drawing/2014/main" id="{5CB3D6E4-1267-BA47-946E-11A72D2BB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 name="Freeform 122">
              <a:extLst>
                <a:ext uri="{FF2B5EF4-FFF2-40B4-BE49-F238E27FC236}">
                  <a16:creationId xmlns:a16="http://schemas.microsoft.com/office/drawing/2014/main" id="{0260D56A-2D23-4B40-82DB-9E620FF6E88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p:grpSp>
        <p:nvGrpSpPr>
          <p:cNvPr id="209" name="Group 123">
            <a:extLst>
              <a:ext uri="{FF2B5EF4-FFF2-40B4-BE49-F238E27FC236}">
                <a16:creationId xmlns:a16="http://schemas.microsoft.com/office/drawing/2014/main" id="{7F9A075B-9EA6-8048-A759-51935B47F745}"/>
              </a:ext>
            </a:extLst>
          </p:cNvPr>
          <p:cNvGrpSpPr>
            <a:grpSpLocks/>
          </p:cNvGrpSpPr>
          <p:nvPr/>
        </p:nvGrpSpPr>
        <p:grpSpPr bwMode="auto">
          <a:xfrm flipH="1">
            <a:off x="8755491" y="2617418"/>
            <a:ext cx="925512" cy="795337"/>
            <a:chOff x="-44" y="1473"/>
            <a:chExt cx="981" cy="1105"/>
          </a:xfrm>
        </p:grpSpPr>
        <p:pic>
          <p:nvPicPr>
            <p:cNvPr id="210" name="Picture 124" descr="desktop_computer_stylized_medium">
              <a:extLst>
                <a:ext uri="{FF2B5EF4-FFF2-40B4-BE49-F238E27FC236}">
                  <a16:creationId xmlns:a16="http://schemas.microsoft.com/office/drawing/2014/main" id="{BECC09C1-57D5-7847-8F83-B0BFE5CF6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 name="Freeform 125">
              <a:extLst>
                <a:ext uri="{FF2B5EF4-FFF2-40B4-BE49-F238E27FC236}">
                  <a16:creationId xmlns:a16="http://schemas.microsoft.com/office/drawing/2014/main" id="{7D172349-8EB7-C043-850F-2ACA8BB1C89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u="none" strike="noStrike" kern="0" cap="none" spc="0" normalizeH="0" baseline="0" noProof="0">
                <a:ln>
                  <a:noFill/>
                </a:ln>
                <a:solidFill>
                  <a:srgbClr val="0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p:sp>
        <p:nvSpPr>
          <p:cNvPr id="83" name="Rectangle 55">
            <a:extLst>
              <a:ext uri="{FF2B5EF4-FFF2-40B4-BE49-F238E27FC236}">
                <a16:creationId xmlns:a16="http://schemas.microsoft.com/office/drawing/2014/main" id="{01D3C4E1-DA80-A24C-A094-D590BCC34655}"/>
              </a:ext>
            </a:extLst>
          </p:cNvPr>
          <p:cNvSpPr>
            <a:spLocks noChangeArrowheads="1"/>
          </p:cNvSpPr>
          <p:nvPr/>
        </p:nvSpPr>
        <p:spPr bwMode="auto">
          <a:xfrm>
            <a:off x="3165831" y="4402841"/>
            <a:ext cx="5824173" cy="704594"/>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800">
              <a:solidFill>
                <a:srgbClr val="0000FF"/>
              </a:solidFill>
              <a:latin typeface="Avenir Book" panose="020B0503020203020204" pitchFamily="34" charset="-78"/>
              <a:cs typeface="Avenir Book" panose="020B0503020203020204" pitchFamily="34" charset="-78"/>
            </a:endParaRPr>
          </a:p>
        </p:txBody>
      </p:sp>
      <mc:AlternateContent xmlns:mc="http://schemas.openxmlformats.org/markup-compatibility/2006">
        <mc:Choice xmlns:a14="http://schemas.microsoft.com/office/drawing/2010/main" Requires="a14">
          <p:sp>
            <p:nvSpPr>
              <p:cNvPr id="84" name="Text Box 96">
                <a:extLst>
                  <a:ext uri="{FF2B5EF4-FFF2-40B4-BE49-F238E27FC236}">
                    <a16:creationId xmlns:a16="http://schemas.microsoft.com/office/drawing/2014/main" id="{11EFB657-3D70-CB41-8FB4-5E358070DDC4}"/>
                  </a:ext>
                </a:extLst>
              </p:cNvPr>
              <p:cNvSpPr txBox="1">
                <a:spLocks noChangeArrowheads="1"/>
              </p:cNvSpPr>
              <p:nvPr/>
            </p:nvSpPr>
            <p:spPr bwMode="auto">
              <a:xfrm>
                <a:off x="3216656" y="4557780"/>
                <a:ext cx="6565875"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14:m>
                  <m:oMathPara xmlns:m="http://schemas.openxmlformats.org/officeDocument/2006/math">
                    <m:oMathParaPr>
                      <m:jc m:val="left"/>
                    </m:oMathParaPr>
                    <m:oMath xmlns:m="http://schemas.openxmlformats.org/officeDocument/2006/math">
                      <m:sSub>
                        <m:sSubPr>
                          <m:ctrlPr>
                            <a:rPr lang="en-IN" altLang="en-US" sz="2400" b="0" smtClean="0">
                              <a:solidFill>
                                <a:srgbClr val="0000FF"/>
                              </a:solidFill>
                              <a:latin typeface="Cambria Math" panose="02040503050406030204" pitchFamily="18" charset="0"/>
                              <a:cs typeface="Avenir Book" panose="020B0503020203020204" pitchFamily="34" charset="-78"/>
                            </a:rPr>
                          </m:ctrlPr>
                        </m:sSubPr>
                        <m:e>
                          <m:r>
                            <m:rPr>
                              <m:sty m:val="p"/>
                            </m:rPr>
                            <a:rPr lang="en-IN" altLang="en-US" sz="2400" b="0" i="0" smtClean="0">
                              <a:solidFill>
                                <a:srgbClr val="0000FF"/>
                              </a:solidFill>
                              <a:latin typeface="Cambria Math" panose="02040503050406030204" pitchFamily="18" charset="0"/>
                              <a:cs typeface="Avenir Book" panose="020B0503020203020204" pitchFamily="34" charset="-78"/>
                            </a:rPr>
                            <m:t>D</m:t>
                          </m:r>
                        </m:e>
                        <m:sub>
                          <m:r>
                            <m:rPr>
                              <m:sty m:val="p"/>
                            </m:rPr>
                            <a:rPr lang="en-IN" altLang="en-US" sz="2400" b="0" i="0" smtClean="0">
                              <a:solidFill>
                                <a:srgbClr val="0000FF"/>
                              </a:solidFill>
                              <a:latin typeface="Cambria Math" panose="02040503050406030204" pitchFamily="18" charset="0"/>
                              <a:cs typeface="Avenir Book" panose="020B0503020203020204" pitchFamily="34" charset="-78"/>
                            </a:rPr>
                            <m:t>P</m:t>
                          </m:r>
                          <m:r>
                            <a:rPr lang="en-IN" altLang="en-US" sz="2400" b="0" i="0" smtClean="0">
                              <a:solidFill>
                                <a:srgbClr val="0000FF"/>
                              </a:solidFill>
                              <a:latin typeface="Cambria Math" panose="02040503050406030204" pitchFamily="18" charset="0"/>
                              <a:cs typeface="Avenir Book" panose="020B0503020203020204" pitchFamily="34" charset="-78"/>
                            </a:rPr>
                            <m:t>2</m:t>
                          </m:r>
                          <m:r>
                            <m:rPr>
                              <m:sty m:val="p"/>
                            </m:rPr>
                            <a:rPr lang="en-IN" altLang="en-US" sz="2400" b="0" i="0" smtClean="0">
                              <a:solidFill>
                                <a:srgbClr val="0000FF"/>
                              </a:solidFill>
                              <a:latin typeface="Cambria Math" panose="02040503050406030204" pitchFamily="18" charset="0"/>
                              <a:cs typeface="Avenir Book" panose="020B0503020203020204" pitchFamily="34" charset="-78"/>
                            </a:rPr>
                            <m:t>P</m:t>
                          </m:r>
                        </m:sub>
                      </m:sSub>
                      <m:r>
                        <a:rPr lang="en-IN" altLang="en-US" sz="2400" b="0" i="0" smtClean="0">
                          <a:solidFill>
                            <a:srgbClr val="0000FF"/>
                          </a:solidFill>
                          <a:latin typeface="Cambria Math" panose="02040503050406030204" pitchFamily="18" charset="0"/>
                          <a:cs typeface="Avenir Book" panose="020B0503020203020204" pitchFamily="34" charset="-78"/>
                        </a:rPr>
                        <m:t>≥</m:t>
                      </m:r>
                      <m:r>
                        <m:rPr>
                          <m:sty m:val="p"/>
                        </m:rPr>
                        <a:rPr lang="en-IN" altLang="en-US" sz="2400" b="0" i="0" smtClean="0">
                          <a:solidFill>
                            <a:srgbClr val="0000FF"/>
                          </a:solidFill>
                          <a:latin typeface="Cambria Math" panose="02040503050406030204" pitchFamily="18" charset="0"/>
                          <a:cs typeface="Avenir Book" panose="020B0503020203020204" pitchFamily="34" charset="-78"/>
                        </a:rPr>
                        <m:t>max</m:t>
                      </m:r>
                      <m:r>
                        <m:rPr>
                          <m:lit/>
                        </m:rPr>
                        <a:rPr lang="en-IN" altLang="en-US" sz="2400" b="0" i="0" smtClean="0">
                          <a:solidFill>
                            <a:srgbClr val="0000FF"/>
                          </a:solidFill>
                          <a:latin typeface="Cambria Math" panose="02040503050406030204" pitchFamily="18" charset="0"/>
                          <a:cs typeface="Avenir Book" panose="020B0503020203020204" pitchFamily="34" charset="-78"/>
                        </a:rPr>
                        <m:t>{</m:t>
                      </m:r>
                      <m:r>
                        <m:rPr>
                          <m:sty m:val="p"/>
                        </m:rPr>
                        <a:rPr lang="en-IN" altLang="en-US" sz="2400" b="0" i="0" smtClean="0">
                          <a:solidFill>
                            <a:srgbClr val="0000FF"/>
                          </a:solidFill>
                          <a:latin typeface="Cambria Math" panose="02040503050406030204" pitchFamily="18" charset="0"/>
                          <a:cs typeface="Avenir Book" panose="020B0503020203020204" pitchFamily="34" charset="-78"/>
                        </a:rPr>
                        <m:t>F</m:t>
                      </m:r>
                      <m:r>
                        <a:rPr lang="en-IN" altLang="en-US" sz="2400" b="0" i="0" smtClean="0">
                          <a:solidFill>
                            <a:srgbClr val="0000FF"/>
                          </a:solidFill>
                          <a:latin typeface="Cambria Math" panose="02040503050406030204" pitchFamily="18" charset="0"/>
                          <a:cs typeface="Avenir Book" panose="020B0503020203020204" pitchFamily="34" charset="-78"/>
                        </a:rPr>
                        <m:t>/</m:t>
                      </m:r>
                      <m:sSub>
                        <m:sSubPr>
                          <m:ctrlPr>
                            <a:rPr lang="en-IN" altLang="en-US" sz="2400" b="0" smtClean="0">
                              <a:solidFill>
                                <a:srgbClr val="0000FF"/>
                              </a:solidFill>
                              <a:latin typeface="Cambria Math" panose="02040503050406030204" pitchFamily="18" charset="0"/>
                              <a:cs typeface="Avenir Book" panose="020B0503020203020204" pitchFamily="34" charset="-78"/>
                            </a:rPr>
                          </m:ctrlPr>
                        </m:sSubPr>
                        <m:e>
                          <m:r>
                            <m:rPr>
                              <m:sty m:val="p"/>
                            </m:rPr>
                            <a:rPr lang="en-IN" altLang="en-US" sz="2400" b="0" i="0" smtClean="0">
                              <a:solidFill>
                                <a:srgbClr val="0000FF"/>
                              </a:solidFill>
                              <a:latin typeface="Cambria Math" panose="02040503050406030204" pitchFamily="18" charset="0"/>
                              <a:cs typeface="Avenir Book" panose="020B0503020203020204" pitchFamily="34" charset="-78"/>
                            </a:rPr>
                            <m:t>u</m:t>
                          </m:r>
                        </m:e>
                        <m:sub>
                          <m:r>
                            <m:rPr>
                              <m:sty m:val="p"/>
                            </m:rPr>
                            <a:rPr lang="en-IN" altLang="en-US" sz="2400" b="0" i="0" smtClean="0">
                              <a:solidFill>
                                <a:srgbClr val="0000FF"/>
                              </a:solidFill>
                              <a:latin typeface="Cambria Math" panose="02040503050406030204" pitchFamily="18" charset="0"/>
                              <a:cs typeface="Avenir Book" panose="020B0503020203020204" pitchFamily="34" charset="-78"/>
                            </a:rPr>
                            <m:t>s</m:t>
                          </m:r>
                        </m:sub>
                      </m:sSub>
                      <m:r>
                        <a:rPr lang="en-IN" altLang="en-US" sz="2400" b="0" i="0" smtClean="0">
                          <a:solidFill>
                            <a:srgbClr val="0000FF"/>
                          </a:solidFill>
                          <a:latin typeface="Cambria Math" panose="02040503050406030204" pitchFamily="18" charset="0"/>
                          <a:cs typeface="Avenir Book" panose="020B0503020203020204" pitchFamily="34" charset="-78"/>
                        </a:rPr>
                        <m:t> , </m:t>
                      </m:r>
                      <m:r>
                        <m:rPr>
                          <m:sty m:val="p"/>
                        </m:rPr>
                        <a:rPr lang="en-IN" altLang="en-US" sz="2400" b="0" i="0" smtClean="0">
                          <a:solidFill>
                            <a:srgbClr val="0000FF"/>
                          </a:solidFill>
                          <a:latin typeface="Cambria Math" panose="02040503050406030204" pitchFamily="18" charset="0"/>
                          <a:cs typeface="Avenir Book" panose="020B0503020203020204" pitchFamily="34" charset="-78"/>
                        </a:rPr>
                        <m:t>F</m:t>
                      </m:r>
                      <m:r>
                        <a:rPr lang="en-IN" altLang="en-US" sz="2400" b="0" i="0" smtClean="0">
                          <a:solidFill>
                            <a:srgbClr val="0000FF"/>
                          </a:solidFill>
                          <a:latin typeface="Cambria Math" panose="02040503050406030204" pitchFamily="18" charset="0"/>
                          <a:cs typeface="Avenir Book" panose="020B0503020203020204" pitchFamily="34" charset="-78"/>
                        </a:rPr>
                        <m:t>/</m:t>
                      </m:r>
                      <m:sSub>
                        <m:sSubPr>
                          <m:ctrlPr>
                            <a:rPr lang="en-IN" altLang="en-US" sz="2400" b="0" smtClean="0">
                              <a:solidFill>
                                <a:srgbClr val="0000FF"/>
                              </a:solidFill>
                              <a:latin typeface="Cambria Math" panose="02040503050406030204" pitchFamily="18" charset="0"/>
                              <a:cs typeface="Avenir Book" panose="020B0503020203020204" pitchFamily="34" charset="-78"/>
                            </a:rPr>
                          </m:ctrlPr>
                        </m:sSubPr>
                        <m:e>
                          <m:r>
                            <m:rPr>
                              <m:sty m:val="p"/>
                            </m:rPr>
                            <a:rPr lang="en-IN" altLang="en-US" sz="2400" b="0" i="0" smtClean="0">
                              <a:solidFill>
                                <a:srgbClr val="0000FF"/>
                              </a:solidFill>
                              <a:latin typeface="Cambria Math" panose="02040503050406030204" pitchFamily="18" charset="0"/>
                              <a:cs typeface="Avenir Book" panose="020B0503020203020204" pitchFamily="34" charset="-78"/>
                            </a:rPr>
                            <m:t>d</m:t>
                          </m:r>
                        </m:e>
                        <m:sub>
                          <m:r>
                            <m:rPr>
                              <m:sty m:val="p"/>
                            </m:rPr>
                            <a:rPr lang="en-IN" altLang="en-US" sz="2400" b="0" i="0" smtClean="0">
                              <a:solidFill>
                                <a:srgbClr val="0000FF"/>
                              </a:solidFill>
                              <a:latin typeface="Cambria Math" panose="02040503050406030204" pitchFamily="18" charset="0"/>
                              <a:cs typeface="Avenir Book" panose="020B0503020203020204" pitchFamily="34" charset="-78"/>
                            </a:rPr>
                            <m:t>min</m:t>
                          </m:r>
                        </m:sub>
                      </m:sSub>
                      <m:r>
                        <a:rPr lang="en-IN" altLang="en-US" sz="2400" i="0">
                          <a:solidFill>
                            <a:srgbClr val="0000FF"/>
                          </a:solidFill>
                          <a:latin typeface="Cambria Math" panose="02040503050406030204" pitchFamily="18" charset="0"/>
                          <a:cs typeface="Avenir Book" panose="020B0503020203020204" pitchFamily="34" charset="-78"/>
                        </a:rPr>
                        <m:t>, </m:t>
                      </m:r>
                      <m:r>
                        <m:rPr>
                          <m:sty m:val="p"/>
                        </m:rPr>
                        <a:rPr lang="en-IN" altLang="en-US" sz="2400" b="0" i="0" smtClean="0">
                          <a:solidFill>
                            <a:srgbClr val="0000FF"/>
                          </a:solidFill>
                          <a:latin typeface="Cambria Math" panose="02040503050406030204" pitchFamily="18" charset="0"/>
                          <a:cs typeface="Avenir Book" panose="020B0503020203020204" pitchFamily="34" charset="-78"/>
                        </a:rPr>
                        <m:t>N</m:t>
                      </m:r>
                      <m:r>
                        <m:rPr>
                          <m:sty m:val="p"/>
                        </m:rPr>
                        <a:rPr lang="en-IN" altLang="en-US" sz="2400" i="0">
                          <a:solidFill>
                            <a:srgbClr val="0000FF"/>
                          </a:solidFill>
                          <a:latin typeface="Cambria Math" panose="02040503050406030204" pitchFamily="18" charset="0"/>
                          <a:cs typeface="Avenir Book" panose="020B0503020203020204" pitchFamily="34" charset="-78"/>
                        </a:rPr>
                        <m:t>F</m:t>
                      </m:r>
                      <m:r>
                        <a:rPr lang="en-IN" altLang="en-US" sz="2400" i="0">
                          <a:solidFill>
                            <a:srgbClr val="0000FF"/>
                          </a:solidFill>
                          <a:latin typeface="Cambria Math" panose="02040503050406030204" pitchFamily="18" charset="0"/>
                          <a:cs typeface="Avenir Book" panose="020B0503020203020204" pitchFamily="34" charset="-78"/>
                        </a:rPr>
                        <m:t>/(</m:t>
                      </m:r>
                      <m:sSub>
                        <m:sSubPr>
                          <m:ctrlPr>
                            <a:rPr lang="en-IN" altLang="en-US" sz="2400" b="0" smtClean="0">
                              <a:solidFill>
                                <a:srgbClr val="0000FF"/>
                              </a:solidFill>
                              <a:latin typeface="Cambria Math" panose="02040503050406030204" pitchFamily="18" charset="0"/>
                              <a:cs typeface="Avenir Book" panose="020B0503020203020204" pitchFamily="34" charset="-78"/>
                            </a:rPr>
                          </m:ctrlPr>
                        </m:sSubPr>
                        <m:e>
                          <m:r>
                            <m:rPr>
                              <m:sty m:val="p"/>
                            </m:rPr>
                            <a:rPr lang="en-IN" altLang="en-US" sz="2400" b="0" i="0" smtClean="0">
                              <a:solidFill>
                                <a:srgbClr val="0000FF"/>
                              </a:solidFill>
                              <a:latin typeface="Cambria Math" panose="02040503050406030204" pitchFamily="18" charset="0"/>
                              <a:cs typeface="Avenir Book" panose="020B0503020203020204" pitchFamily="34" charset="-78"/>
                            </a:rPr>
                            <m:t>u</m:t>
                          </m:r>
                        </m:e>
                        <m:sub>
                          <m:r>
                            <m:rPr>
                              <m:sty m:val="p"/>
                            </m:rPr>
                            <a:rPr lang="en-IN" altLang="en-US" sz="2400" b="0" i="0" smtClean="0">
                              <a:solidFill>
                                <a:srgbClr val="0000FF"/>
                              </a:solidFill>
                              <a:latin typeface="Cambria Math" panose="02040503050406030204" pitchFamily="18" charset="0"/>
                              <a:cs typeface="Avenir Book" panose="020B0503020203020204" pitchFamily="34" charset="-78"/>
                            </a:rPr>
                            <m:t>s</m:t>
                          </m:r>
                        </m:sub>
                      </m:sSub>
                      <m:r>
                        <a:rPr lang="en-IN" altLang="en-US" sz="2400" b="0" i="0" smtClean="0">
                          <a:solidFill>
                            <a:srgbClr val="0000FF"/>
                          </a:solidFill>
                          <a:latin typeface="Cambria Math" panose="02040503050406030204" pitchFamily="18" charset="0"/>
                          <a:cs typeface="Avenir Book" panose="020B0503020203020204" pitchFamily="34" charset="-78"/>
                        </a:rPr>
                        <m:t>+∑</m:t>
                      </m:r>
                      <m:sSub>
                        <m:sSubPr>
                          <m:ctrlPr>
                            <a:rPr lang="en-IN" altLang="en-US" sz="2400" b="0" smtClean="0">
                              <a:solidFill>
                                <a:srgbClr val="0000FF"/>
                              </a:solidFill>
                              <a:latin typeface="Cambria Math" panose="02040503050406030204" pitchFamily="18" charset="0"/>
                              <a:cs typeface="Avenir Book" panose="020B0503020203020204" pitchFamily="34" charset="-78"/>
                            </a:rPr>
                          </m:ctrlPr>
                        </m:sSubPr>
                        <m:e>
                          <m:r>
                            <m:rPr>
                              <m:sty m:val="p"/>
                            </m:rPr>
                            <a:rPr lang="en-IN" altLang="en-US" sz="2400" b="0" i="0" smtClean="0">
                              <a:solidFill>
                                <a:srgbClr val="0000FF"/>
                              </a:solidFill>
                              <a:latin typeface="Cambria Math" panose="02040503050406030204" pitchFamily="18" charset="0"/>
                              <a:cs typeface="Avenir Book" panose="020B0503020203020204" pitchFamily="34" charset="-78"/>
                            </a:rPr>
                            <m:t>u</m:t>
                          </m:r>
                        </m:e>
                        <m:sub>
                          <m:r>
                            <m:rPr>
                              <m:sty m:val="p"/>
                            </m:rPr>
                            <a:rPr lang="en-IN" altLang="en-US" sz="2400" b="0" i="0" smtClean="0">
                              <a:solidFill>
                                <a:srgbClr val="0000FF"/>
                              </a:solidFill>
                              <a:latin typeface="Cambria Math" panose="02040503050406030204" pitchFamily="18" charset="0"/>
                              <a:cs typeface="Avenir Book" panose="020B0503020203020204" pitchFamily="34" charset="-78"/>
                            </a:rPr>
                            <m:t>i</m:t>
                          </m:r>
                        </m:sub>
                      </m:sSub>
                      <m:r>
                        <a:rPr lang="en-IN" altLang="en-US" sz="2400" b="0" i="0" smtClean="0">
                          <a:solidFill>
                            <a:srgbClr val="0000FF"/>
                          </a:solidFill>
                          <a:latin typeface="Cambria Math" panose="02040503050406030204" pitchFamily="18" charset="0"/>
                          <a:cs typeface="Avenir Book" panose="020B0503020203020204" pitchFamily="34" charset="-78"/>
                        </a:rPr>
                        <m:t> )</m:t>
                      </m:r>
                      <m:r>
                        <m:rPr>
                          <m:lit/>
                        </m:rPr>
                        <a:rPr lang="en-IN" altLang="en-US" sz="2400" b="0" i="0" smtClean="0">
                          <a:solidFill>
                            <a:srgbClr val="0000FF"/>
                          </a:solidFill>
                          <a:latin typeface="Cambria Math" panose="02040503050406030204" pitchFamily="18" charset="0"/>
                          <a:cs typeface="Avenir Book" panose="020B0503020203020204" pitchFamily="34" charset="-78"/>
                        </a:rPr>
                        <m:t>}</m:t>
                      </m:r>
                    </m:oMath>
                  </m:oMathPara>
                </a14:m>
                <a:endParaRPr lang="en-US" altLang="en-US" sz="2400" dirty="0">
                  <a:solidFill>
                    <a:srgbClr val="0000FF"/>
                  </a:solidFill>
                  <a:latin typeface="Avenir Book" panose="020B0503020203020204" pitchFamily="34" charset="-78"/>
                  <a:cs typeface="Avenir Book" panose="020B0503020203020204" pitchFamily="34" charset="-78"/>
                </a:endParaRPr>
              </a:p>
            </p:txBody>
          </p:sp>
        </mc:Choice>
        <mc:Fallback>
          <p:sp>
            <p:nvSpPr>
              <p:cNvPr id="84" name="Text Box 96">
                <a:extLst>
                  <a:ext uri="{FF2B5EF4-FFF2-40B4-BE49-F238E27FC236}">
                    <a16:creationId xmlns:a16="http://schemas.microsoft.com/office/drawing/2014/main" id="{11EFB657-3D70-CB41-8FB4-5E358070DDC4}"/>
                  </a:ext>
                </a:extLst>
              </p:cNvPr>
              <p:cNvSpPr txBox="1">
                <a:spLocks noRot="1" noChangeAspect="1" noMove="1" noResize="1" noEditPoints="1" noAdjustHandles="1" noChangeArrowheads="1" noChangeShapeType="1" noTextEdit="1"/>
              </p:cNvSpPr>
              <p:nvPr/>
            </p:nvSpPr>
            <p:spPr bwMode="auto">
              <a:xfrm>
                <a:off x="3216656" y="4557780"/>
                <a:ext cx="6565875" cy="461665"/>
              </a:xfrm>
              <a:prstGeom prst="rect">
                <a:avLst/>
              </a:prstGeom>
              <a:blipFill>
                <a:blip r:embed="rId4"/>
                <a:stretch>
                  <a:fillRect l="-279" b="-14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36432831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724828"/>
          </a:xfrm>
        </p:spPr>
        <p:txBody>
          <a:bodyPr>
            <a:normAutofit/>
          </a:bodyPr>
          <a:lstStyle/>
          <a:p>
            <a:pPr algn="ct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Client-server vs. </a:t>
            </a:r>
            <a:r>
              <a:rPr lang="en-US" altLang="en-US" sz="4400" dirty="0" smtClean="0">
                <a:latin typeface="Avenir Book" panose="020B0503020203020204" pitchFamily="34" charset="-78"/>
                <a:ea typeface="ＭＳ Ｐゴシック" panose="020B0600070205080204" pitchFamily="34" charset="-128"/>
                <a:cs typeface="Avenir Book" panose="020B0503020203020204" pitchFamily="34" charset="-78"/>
              </a:rPr>
              <a:t>P2P</a:t>
            </a:r>
            <a:endPar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45" name="Text Box 5">
            <a:extLst>
              <a:ext uri="{FF2B5EF4-FFF2-40B4-BE49-F238E27FC236}">
                <a16:creationId xmlns:a16="http://schemas.microsoft.com/office/drawing/2014/main" id="{EEB38FFC-0E85-9543-BFA8-AC6EA14AA840}"/>
              </a:ext>
            </a:extLst>
          </p:cNvPr>
          <p:cNvSpPr txBox="1">
            <a:spLocks noChangeArrowheads="1"/>
          </p:cNvSpPr>
          <p:nvPr/>
        </p:nvSpPr>
        <p:spPr bwMode="auto">
          <a:xfrm>
            <a:off x="681645" y="1256377"/>
            <a:ext cx="329183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2400" dirty="0">
                <a:latin typeface="Avenir Book" panose="020B0503020203020204" pitchFamily="34" charset="-78"/>
                <a:cs typeface="Avenir Book" panose="020B0503020203020204" pitchFamily="34" charset="-78"/>
              </a:rPr>
              <a:t>C</a:t>
            </a:r>
            <a:r>
              <a:rPr lang="en-US" altLang="en-US" sz="2400" dirty="0" smtClean="0">
                <a:latin typeface="Avenir Book" panose="020B0503020203020204" pitchFamily="34" charset="-78"/>
                <a:cs typeface="Avenir Book" panose="020B0503020203020204" pitchFamily="34" charset="-78"/>
              </a:rPr>
              <a:t>lient </a:t>
            </a:r>
            <a:r>
              <a:rPr lang="en-US" altLang="en-US" sz="2400" dirty="0">
                <a:latin typeface="Avenir Book" panose="020B0503020203020204" pitchFamily="34" charset="-78"/>
                <a:cs typeface="Avenir Book" panose="020B0503020203020204" pitchFamily="34" charset="-78"/>
              </a:rPr>
              <a:t>upload rate = </a:t>
            </a:r>
            <a:r>
              <a:rPr lang="en-US" altLang="en-US" sz="2400" dirty="0" smtClean="0">
                <a:latin typeface="Avenir Book" panose="020B0503020203020204" pitchFamily="34" charset="-78"/>
                <a:cs typeface="Avenir Book" panose="020B0503020203020204" pitchFamily="34" charset="-78"/>
              </a:rPr>
              <a:t>u</a:t>
            </a:r>
          </a:p>
          <a:p>
            <a:r>
              <a:rPr lang="en-US" altLang="en-US" sz="2400" dirty="0" smtClean="0">
                <a:latin typeface="Avenir Book" panose="020B0503020203020204" pitchFamily="34" charset="-78"/>
                <a:cs typeface="Avenir Book" panose="020B0503020203020204" pitchFamily="34" charset="-78"/>
              </a:rPr>
              <a:t>F/u </a:t>
            </a:r>
            <a:r>
              <a:rPr lang="en-US" altLang="en-US" sz="2400" dirty="0">
                <a:latin typeface="Avenir Book" panose="020B0503020203020204" pitchFamily="34" charset="-78"/>
                <a:cs typeface="Avenir Book" panose="020B0503020203020204" pitchFamily="34" charset="-78"/>
              </a:rPr>
              <a:t>= 1 </a:t>
            </a:r>
            <a:r>
              <a:rPr lang="en-US" altLang="en-US" sz="2400" dirty="0" smtClean="0">
                <a:latin typeface="Avenir Book" panose="020B0503020203020204" pitchFamily="34" charset="-78"/>
                <a:cs typeface="Avenir Book" panose="020B0503020203020204" pitchFamily="34" charset="-78"/>
              </a:rPr>
              <a:t>hour</a:t>
            </a:r>
          </a:p>
          <a:p>
            <a:r>
              <a:rPr lang="en-US" altLang="en-US" sz="2400" dirty="0" smtClean="0">
                <a:latin typeface="Avenir Book" panose="020B0503020203020204" pitchFamily="34" charset="-78"/>
                <a:cs typeface="Avenir Book" panose="020B0503020203020204" pitchFamily="34" charset="-78"/>
              </a:rPr>
              <a:t>u</a:t>
            </a:r>
            <a:r>
              <a:rPr lang="en-US" altLang="en-US" sz="2400" baseline="-25000" dirty="0" smtClean="0">
                <a:latin typeface="Avenir Book" panose="020B0503020203020204" pitchFamily="34" charset="-78"/>
                <a:cs typeface="Avenir Book" panose="020B0503020203020204" pitchFamily="34" charset="-78"/>
              </a:rPr>
              <a:t>s</a:t>
            </a:r>
            <a:r>
              <a:rPr lang="en-US" altLang="en-US" sz="2400" dirty="0" smtClean="0">
                <a:latin typeface="Avenir Book" panose="020B0503020203020204" pitchFamily="34" charset="-78"/>
                <a:cs typeface="Avenir Book" panose="020B0503020203020204" pitchFamily="34" charset="-78"/>
              </a:rPr>
              <a:t> </a:t>
            </a:r>
            <a:r>
              <a:rPr lang="en-US" altLang="en-US" sz="2400" dirty="0">
                <a:latin typeface="Avenir Book" panose="020B0503020203020204" pitchFamily="34" charset="-78"/>
                <a:cs typeface="Avenir Book" panose="020B0503020203020204" pitchFamily="34" charset="-78"/>
              </a:rPr>
              <a:t>= </a:t>
            </a:r>
            <a:r>
              <a:rPr lang="en-US" altLang="en-US" sz="2400" dirty="0" smtClean="0">
                <a:latin typeface="Avenir Book" panose="020B0503020203020204" pitchFamily="34" charset="-78"/>
                <a:cs typeface="Avenir Book" panose="020B0503020203020204" pitchFamily="34" charset="-78"/>
              </a:rPr>
              <a:t>10u</a:t>
            </a:r>
          </a:p>
          <a:p>
            <a:r>
              <a:rPr lang="en-US" altLang="en-US" sz="2400" dirty="0" err="1" smtClean="0">
                <a:latin typeface="Avenir Book" panose="020B0503020203020204" pitchFamily="34" charset="-78"/>
                <a:cs typeface="Avenir Book" panose="020B0503020203020204" pitchFamily="34" charset="-78"/>
              </a:rPr>
              <a:t>d</a:t>
            </a:r>
            <a:r>
              <a:rPr lang="en-US" altLang="en-US" sz="2400" baseline="-25000" dirty="0" err="1" smtClean="0">
                <a:latin typeface="Avenir Book" panose="020B0503020203020204" pitchFamily="34" charset="-78"/>
                <a:cs typeface="Avenir Book" panose="020B0503020203020204" pitchFamily="34" charset="-78"/>
              </a:rPr>
              <a:t>min</a:t>
            </a:r>
            <a:r>
              <a:rPr lang="en-US" altLang="en-US" sz="2400" dirty="0" smtClean="0">
                <a:latin typeface="Avenir Book" panose="020B0503020203020204" pitchFamily="34" charset="-78"/>
                <a:cs typeface="Avenir Book" panose="020B0503020203020204" pitchFamily="34" charset="-78"/>
              </a:rPr>
              <a:t> </a:t>
            </a:r>
            <a:r>
              <a:rPr lang="en-US" altLang="en-US" sz="2400" dirty="0">
                <a:latin typeface="Avenir Book" panose="020B0503020203020204" pitchFamily="34" charset="-78"/>
                <a:cs typeface="Avenir Book" panose="020B0503020203020204" pitchFamily="34" charset="-78"/>
              </a:rPr>
              <a:t>≥ u</a:t>
            </a:r>
            <a:r>
              <a:rPr lang="en-US" altLang="en-US" sz="2400" baseline="-25000" dirty="0">
                <a:latin typeface="Avenir Book" panose="020B0503020203020204" pitchFamily="34" charset="-78"/>
                <a:cs typeface="Avenir Book" panose="020B0503020203020204" pitchFamily="34" charset="-78"/>
              </a:rPr>
              <a:t>s</a:t>
            </a:r>
          </a:p>
        </p:txBody>
      </p:sp>
      <p:graphicFrame>
        <p:nvGraphicFramePr>
          <p:cNvPr id="146" name="Object 2">
            <a:extLst>
              <a:ext uri="{FF2B5EF4-FFF2-40B4-BE49-F238E27FC236}">
                <a16:creationId xmlns:a16="http://schemas.microsoft.com/office/drawing/2014/main" id="{DA2A3735-C6EA-E243-957F-9D948479EA07}"/>
              </a:ext>
            </a:extLst>
          </p:cNvPr>
          <p:cNvGraphicFramePr>
            <a:graphicFrameLocks noChangeAspect="1"/>
          </p:cNvGraphicFramePr>
          <p:nvPr>
            <p:extLst>
              <p:ext uri="{D42A27DB-BD31-4B8C-83A1-F6EECF244321}">
                <p14:modId xmlns:p14="http://schemas.microsoft.com/office/powerpoint/2010/main" val="3619921274"/>
              </p:ext>
            </p:extLst>
          </p:nvPr>
        </p:nvGraphicFramePr>
        <p:xfrm>
          <a:off x="5170103" y="903119"/>
          <a:ext cx="6276523" cy="4275710"/>
        </p:xfrm>
        <a:graphic>
          <a:graphicData uri="http://schemas.openxmlformats.org/presentationml/2006/ole">
            <mc:AlternateContent xmlns:mc="http://schemas.openxmlformats.org/markup-compatibility/2006">
              <mc:Choice xmlns:v="urn:schemas-microsoft-com:vml" Requires="v">
                <p:oleObj spid="_x0000_s1079" name="Chart" r:id="rId4" imgW="7734300" imgH="5295900" progId="Excel.Chart.8">
                  <p:embed/>
                </p:oleObj>
              </mc:Choice>
              <mc:Fallback>
                <p:oleObj name="Chart" r:id="rId4" imgW="7734300" imgH="5295900" progId="Excel.Chart.8">
                  <p:embed/>
                  <p:pic>
                    <p:nvPicPr>
                      <p:cNvPr id="146" name="Object 2">
                        <a:extLst>
                          <a:ext uri="{FF2B5EF4-FFF2-40B4-BE49-F238E27FC236}">
                            <a16:creationId xmlns:a16="http://schemas.microsoft.com/office/drawing/2014/main" id="{DA2A3735-C6EA-E243-957F-9D948479EA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0103" y="903119"/>
                        <a:ext cx="6276523" cy="427571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98331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172947"/>
            <a:ext cx="10515600" cy="749766"/>
          </a:xfrm>
        </p:spPr>
        <p:txBody>
          <a:bodyPr>
            <a:normAutofit fontScale="90000"/>
          </a:bodyPr>
          <a:lstStyle/>
          <a:p>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What </a:t>
            </a:r>
            <a:r>
              <a:rPr lang="en-US" altLang="en-US" dirty="0">
                <a:latin typeface="Avenir Book" panose="020B0503020203020204" pitchFamily="34" charset="-78"/>
                <a:ea typeface="ＭＳ Ｐゴシック" panose="020B0600070205080204" pitchFamily="34" charset="-128"/>
                <a:cs typeface="Avenir Book" panose="020B0503020203020204" pitchFamily="34" charset="-78"/>
              </a:rPr>
              <a:t>T</a:t>
            </a: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ransport </a:t>
            </a:r>
            <a:r>
              <a:rPr lang="en-US" altLang="en-US" dirty="0">
                <a:latin typeface="Avenir Book" panose="020B0503020203020204" pitchFamily="34" charset="-78"/>
                <a:ea typeface="ＭＳ Ｐゴシック" panose="020B0600070205080204" pitchFamily="34" charset="-128"/>
                <a:cs typeface="Avenir Book" panose="020B0503020203020204" pitchFamily="34" charset="-78"/>
              </a:rPr>
              <a:t>S</a:t>
            </a: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ervice </a:t>
            </a:r>
            <a:r>
              <a:rPr lang="en-US" altLang="en-US" dirty="0">
                <a:latin typeface="Avenir Book" panose="020B0503020203020204" pitchFamily="34" charset="-78"/>
                <a:ea typeface="ＭＳ Ｐゴシック" panose="020B0600070205080204" pitchFamily="34" charset="-128"/>
                <a:cs typeface="Avenir Book" panose="020B0503020203020204" pitchFamily="34" charset="-78"/>
              </a:rPr>
              <a:t>D</a:t>
            </a: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oes an </a:t>
            </a:r>
            <a:r>
              <a:rPr lang="en-US" altLang="en-US" dirty="0">
                <a:latin typeface="Avenir Book" panose="020B0503020203020204" pitchFamily="34" charset="-78"/>
                <a:ea typeface="ＭＳ Ｐゴシック" panose="020B0600070205080204" pitchFamily="34" charset="-128"/>
                <a:cs typeface="Avenir Book" panose="020B0503020203020204" pitchFamily="34" charset="-78"/>
              </a:rPr>
              <a:t>A</a:t>
            </a: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pp </a:t>
            </a:r>
            <a:r>
              <a:rPr lang="en-US" altLang="en-US" dirty="0">
                <a:latin typeface="Avenir Book" panose="020B0503020203020204" pitchFamily="34" charset="-78"/>
                <a:ea typeface="ＭＳ Ｐゴシック" panose="020B0600070205080204" pitchFamily="34" charset="-128"/>
                <a:cs typeface="Avenir Book" panose="020B0503020203020204" pitchFamily="34" charset="-78"/>
              </a:rPr>
              <a:t>N</a:t>
            </a:r>
            <a:r>
              <a:rPr lang="en-US" altLang="en-US" sz="4400" dirty="0">
                <a:latin typeface="Avenir Book" panose="020B0503020203020204" pitchFamily="34" charset="-78"/>
                <a:ea typeface="ＭＳ Ｐゴシック" panose="020B0600070205080204" pitchFamily="34" charset="-128"/>
                <a:cs typeface="Avenir Book" panose="020B0503020203020204" pitchFamily="34" charset="-78"/>
              </a:rPr>
              <a:t>eed?</a:t>
            </a:r>
            <a:endParaRPr lang="en-US" sz="4400" dirty="0">
              <a:latin typeface="Avenir Book" panose="020B0503020203020204" pitchFamily="34" charset="-78"/>
              <a:cs typeface="Avenir Book" panose="020B0503020203020204" pitchFamily="34" charset="-78"/>
            </a:endParaRPr>
          </a:p>
        </p:txBody>
      </p:sp>
      <p:sp>
        <p:nvSpPr>
          <p:cNvPr id="10" name="Rectangle 3">
            <a:extLst>
              <a:ext uri="{FF2B5EF4-FFF2-40B4-BE49-F238E27FC236}">
                <a16:creationId xmlns:a16="http://schemas.microsoft.com/office/drawing/2014/main" id="{FA2F19F9-C8D7-114F-8257-FB4D95438E3B}"/>
              </a:ext>
            </a:extLst>
          </p:cNvPr>
          <p:cNvSpPr txBox="1">
            <a:spLocks noChangeArrowheads="1"/>
          </p:cNvSpPr>
          <p:nvPr/>
        </p:nvSpPr>
        <p:spPr>
          <a:xfrm>
            <a:off x="352146" y="922713"/>
            <a:ext cx="11235796" cy="27971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19075" algn="l" defTabSz="914400" rtl="0" eaLnBrk="1" fontAlgn="auto" latinLnBrk="0" hangingPunct="1">
              <a:lnSpc>
                <a:spcPct val="90000"/>
              </a:lnSpc>
              <a:spcBef>
                <a:spcPts val="600"/>
              </a:spcBef>
              <a:spcAft>
                <a:spcPts val="0"/>
              </a:spcAft>
              <a:buClr>
                <a:srgbClr val="0000A3"/>
              </a:buClr>
              <a:buSzTx/>
              <a:buFont typeface="Wingdings" charset="0"/>
              <a:buNone/>
              <a:tabLst/>
              <a:defRPr/>
            </a:pPr>
            <a:r>
              <a:rPr lang="en-US" sz="2400" dirty="0">
                <a:solidFill>
                  <a:srgbClr val="C00000"/>
                </a:solidFill>
                <a:latin typeface="Avenir Book" panose="020B0503020203020204" pitchFamily="34" charset="-78"/>
                <a:cs typeface="Avenir Book" panose="020B0503020203020204" pitchFamily="34" charset="-78"/>
              </a:rPr>
              <a:t>D</a:t>
            </a:r>
            <a:r>
              <a:rPr kumimoji="0" lang="en-US" sz="2400" b="0" i="0" u="none" strike="noStrike" kern="1200" cap="none" spc="0" normalizeH="0" baseline="0" noProof="0" dirty="0" err="1">
                <a:ln>
                  <a:noFill/>
                </a:ln>
                <a:solidFill>
                  <a:srgbClr val="C00000"/>
                </a:solidFill>
                <a:effectLst/>
                <a:uLnTx/>
                <a:uFillTx/>
                <a:latin typeface="Avenir Book" panose="020B0503020203020204" pitchFamily="34" charset="-78"/>
                <a:cs typeface="Avenir Book" panose="020B0503020203020204" pitchFamily="34" charset="-78"/>
              </a:rPr>
              <a:t>ata</a:t>
            </a:r>
            <a:r>
              <a:rPr kumimoji="0" lang="en-US" sz="2400" b="0" i="0" u="none" strike="noStrike" kern="1200" cap="none" spc="0" normalizeH="0" baseline="0" noProof="0" dirty="0">
                <a:ln>
                  <a:noFill/>
                </a:ln>
                <a:solidFill>
                  <a:srgbClr val="C00000"/>
                </a:solidFill>
                <a:effectLst/>
                <a:uLnTx/>
                <a:uFillTx/>
                <a:latin typeface="Avenir Book" panose="020B0503020203020204" pitchFamily="34" charset="-78"/>
                <a:cs typeface="Avenir Book" panose="020B0503020203020204" pitchFamily="34" charset="-78"/>
              </a:rPr>
              <a:t> integrity</a:t>
            </a:r>
          </a:p>
          <a:p>
            <a:pPr marL="233363" marR="0" lvl="0" indent="-219075"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0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Some apps (e.g., file transfer, web transactions) require 100% reliable data transfer </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lang="en-US" sz="2000" dirty="0">
                <a:solidFill>
                  <a:prstClr val="black"/>
                </a:solidFill>
                <a:latin typeface="Avenir Book" panose="020B0503020203020204" pitchFamily="34" charset="-78"/>
                <a:cs typeface="Avenir Book" panose="020B0503020203020204" pitchFamily="34" charset="-78"/>
              </a:rPr>
              <a:t>O</a:t>
            </a:r>
            <a:r>
              <a:rPr kumimoji="0" lang="en-US" sz="20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ther</a:t>
            </a:r>
            <a:r>
              <a:rPr kumimoji="0" lang="en-US" sz="20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apps (e.g., audio) can tolerate some loss</a:t>
            </a:r>
          </a:p>
          <a:p>
            <a:pPr marL="130175" marR="0" lvl="0" indent="0" algn="l" defTabSz="914400" rtl="0" eaLnBrk="1" fontAlgn="auto" latinLnBrk="0" hangingPunct="1">
              <a:lnSpc>
                <a:spcPct val="90000"/>
              </a:lnSpc>
              <a:spcBef>
                <a:spcPts val="600"/>
              </a:spcBef>
              <a:spcAft>
                <a:spcPts val="0"/>
              </a:spcAft>
              <a:buClr>
                <a:srgbClr val="0000A3"/>
              </a:buClr>
              <a:buSzTx/>
              <a:buNone/>
              <a:tabLst/>
              <a:defRPr/>
            </a:pPr>
            <a:endParaRPr kumimoji="0" 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1" name="Rectangle 4">
            <a:extLst>
              <a:ext uri="{FF2B5EF4-FFF2-40B4-BE49-F238E27FC236}">
                <a16:creationId xmlns:a16="http://schemas.microsoft.com/office/drawing/2014/main" id="{A728678F-8DEF-4046-89DA-20D9B309E935}"/>
              </a:ext>
            </a:extLst>
          </p:cNvPr>
          <p:cNvSpPr txBox="1">
            <a:spLocks noChangeArrowheads="1"/>
          </p:cNvSpPr>
          <p:nvPr/>
        </p:nvSpPr>
        <p:spPr>
          <a:xfrm>
            <a:off x="171163" y="2380522"/>
            <a:ext cx="11770656" cy="2443163"/>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srgbClr val="C0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Timing</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Some apps (e.g., Internet telephony, interactive games) require low delay to be “</a:t>
            </a:r>
            <a:r>
              <a:rPr kumimoji="0" lang="en-US" altLang="ja-JP" sz="20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effective</a:t>
            </a:r>
            <a:r>
              <a:rPr kumimoji="0" lang="en-US" altLang="ja-JP" sz="2000"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endParaRPr kumimoji="0" lang="en-US" altLang="en-US" sz="20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2" name="Rectangle 5">
            <a:extLst>
              <a:ext uri="{FF2B5EF4-FFF2-40B4-BE49-F238E27FC236}">
                <a16:creationId xmlns:a16="http://schemas.microsoft.com/office/drawing/2014/main" id="{99205150-A642-0847-95C4-8C48A24DAC8A}"/>
              </a:ext>
            </a:extLst>
          </p:cNvPr>
          <p:cNvSpPr>
            <a:spLocks noChangeArrowheads="1"/>
          </p:cNvSpPr>
          <p:nvPr/>
        </p:nvSpPr>
        <p:spPr bwMode="auto">
          <a:xfrm>
            <a:off x="352146" y="3495675"/>
            <a:ext cx="11077854" cy="336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ts val="600"/>
              </a:spcBef>
              <a:spcAft>
                <a:spcPts val="0"/>
              </a:spcAft>
              <a:buClrTx/>
              <a:buSzTx/>
              <a:buFontTx/>
              <a:buNone/>
              <a:tabLst/>
              <a:defRPr/>
            </a:pPr>
            <a:r>
              <a:rPr lang="en-US" altLang="en-US" sz="2400" dirty="0">
                <a:solidFill>
                  <a:srgbClr val="C00000"/>
                </a:solidFill>
                <a:latin typeface="Avenir Book" panose="020B0503020203020204" pitchFamily="34" charset="-78"/>
                <a:cs typeface="Avenir Book" panose="020B0503020203020204" pitchFamily="34" charset="-78"/>
              </a:rPr>
              <a:t>T</a:t>
            </a:r>
            <a:r>
              <a:rPr kumimoji="0" lang="en-US" altLang="en-US" sz="2400" b="0" i="0" u="none" strike="noStrike" kern="1200" cap="none" spc="0" normalizeH="0" baseline="0" noProof="0" dirty="0" err="1">
                <a:ln>
                  <a:noFill/>
                </a:ln>
                <a:solidFill>
                  <a:srgbClr val="C00000"/>
                </a:solidFill>
                <a:effectLst/>
                <a:uLnTx/>
                <a:uFillTx/>
                <a:latin typeface="Avenir Book" panose="020B0503020203020204" pitchFamily="34" charset="-78"/>
                <a:cs typeface="Avenir Book" panose="020B0503020203020204" pitchFamily="34" charset="-78"/>
              </a:rPr>
              <a:t>hroughput</a:t>
            </a:r>
            <a:endParaRPr kumimoji="0" lang="en-US" altLang="en-US" sz="2400" b="0" i="0" u="none" strike="noStrike" kern="1200" cap="none" spc="0" normalizeH="0" baseline="0" noProof="0" dirty="0">
              <a:ln>
                <a:noFill/>
              </a:ln>
              <a:solidFill>
                <a:srgbClr val="C00000"/>
              </a:solidFill>
              <a:effectLst/>
              <a:uLnTx/>
              <a:uFillTx/>
              <a:latin typeface="Avenir Book" panose="020B0503020203020204" pitchFamily="34" charset="-78"/>
              <a:cs typeface="Avenir Book" panose="020B0503020203020204" pitchFamily="34" charset="-78"/>
            </a:endParaRPr>
          </a:p>
          <a:p>
            <a:pPr marL="342900" marR="0" lvl="0" indent="-342900" algn="l" defTabSz="914400" rtl="0" eaLnBrk="1" fontAlgn="auto" latinLnBrk="0" hangingPunct="1">
              <a:lnSpc>
                <a:spcPct val="90000"/>
              </a:lnSpc>
              <a:spcBef>
                <a:spcPts val="600"/>
              </a:spcBef>
              <a:spcAft>
                <a:spcPts val="0"/>
              </a:spcAft>
              <a:buClr>
                <a:srgbClr val="000099"/>
              </a:buClr>
              <a:buSzPct val="100000"/>
              <a:buFont typeface="Wingdings" pitchFamily="2" charset="2"/>
              <a:buChar char="§"/>
              <a:tabLst/>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Some apps (e.g., multimedia) require minimum amount of throughput to be “</a:t>
            </a:r>
            <a:r>
              <a:rPr kumimoji="0" lang="en-US" altLang="ja-JP"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effective”</a:t>
            </a:r>
          </a:p>
          <a:p>
            <a:pPr marL="342900" marR="0" lvl="0" indent="-342900" algn="l" defTabSz="914400" rtl="0" eaLnBrk="1" fontAlgn="auto" latinLnBrk="0" hangingPunct="1">
              <a:lnSpc>
                <a:spcPct val="90000"/>
              </a:lnSpc>
              <a:spcBef>
                <a:spcPts val="600"/>
              </a:spcBef>
              <a:spcAft>
                <a:spcPts val="0"/>
              </a:spcAft>
              <a:buClr>
                <a:srgbClr val="000099"/>
              </a:buClr>
              <a:buSzPct val="100000"/>
              <a:buFont typeface="Wingdings" pitchFamily="2" charset="2"/>
              <a:buChar char="§"/>
              <a:tabLst/>
              <a:defRPr/>
            </a:pPr>
            <a:r>
              <a:rPr lang="en-US" altLang="en-US" dirty="0">
                <a:solidFill>
                  <a:prstClr val="black"/>
                </a:solidFill>
                <a:latin typeface="Avenir Book" panose="020B0503020203020204" pitchFamily="34" charset="-78"/>
                <a:cs typeface="Avenir Book" panose="020B0503020203020204" pitchFamily="34" charset="-78"/>
              </a:rPr>
              <a:t>O</a:t>
            </a:r>
            <a:r>
              <a:rPr kumimoji="0" lang="en-US" altLang="en-US"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ther</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apps (“</a:t>
            </a:r>
            <a:r>
              <a:rPr kumimoji="0" lang="en-US" altLang="ja-JP"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elastic apps”) make use of whatever throughput they get </a:t>
            </a:r>
            <a:endPar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6" name="TextBox 5"/>
          <p:cNvSpPr txBox="1"/>
          <p:nvPr/>
        </p:nvSpPr>
        <p:spPr>
          <a:xfrm>
            <a:off x="3381493" y="4807505"/>
            <a:ext cx="5536278" cy="369332"/>
          </a:xfrm>
          <a:prstGeom prst="rect">
            <a:avLst/>
          </a:prstGeom>
          <a:solidFill>
            <a:srgbClr val="FF9999">
              <a:alpha val="32000"/>
            </a:srgbClr>
          </a:solidFill>
          <a:ln cap="rnd">
            <a:solidFill>
              <a:srgbClr val="C00000"/>
            </a:solidFill>
          </a:ln>
        </p:spPr>
        <p:txBody>
          <a:bodyPr wrap="square" rtlCol="0">
            <a:spAutoFit/>
          </a:bodyPr>
          <a:lstStyle/>
          <a:p>
            <a:pPr algn="ctr"/>
            <a:r>
              <a:rPr lang="en-IN" dirty="0" smtClean="0">
                <a:solidFill>
                  <a:srgbClr val="0000CC"/>
                </a:solidFill>
                <a:latin typeface="Avenir Book" panose="020B0503020203020204" pitchFamily="34" charset="-78"/>
                <a:cs typeface="Avenir Book" panose="020B0503020203020204" pitchFamily="34" charset="-78"/>
              </a:rPr>
              <a:t>Why throughput is different than timing constraint?</a:t>
            </a:r>
            <a:endParaRPr lang="en-IN" dirty="0">
              <a:solidFill>
                <a:srgbClr val="0000CC"/>
              </a:solidFill>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285396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dissolv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Lst>
  </p:timing>
</p:sld>
</file>

<file path=ppt/theme/theme1.xml><?xml version="1.0" encoding="utf-8"?>
<a:theme xmlns:a="http://schemas.openxmlformats.org/drawingml/2006/main" name="Presentation Template 13_9_2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31051</TotalTime>
  <Words>1920</Words>
  <Application>Microsoft Office PowerPoint</Application>
  <PresentationFormat>Widescreen</PresentationFormat>
  <Paragraphs>597</Paragraphs>
  <Slides>30</Slides>
  <Notes>30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4" baseType="lpstr">
      <vt:lpstr>MS PGothic</vt:lpstr>
      <vt:lpstr>MS PGothic</vt:lpstr>
      <vt:lpstr>游ゴシック</vt:lpstr>
      <vt:lpstr>Arial</vt:lpstr>
      <vt:lpstr>Avenir Book</vt:lpstr>
      <vt:lpstr>Calibri</vt:lpstr>
      <vt:lpstr>Calibri Light</vt:lpstr>
      <vt:lpstr>Cambria Math</vt:lpstr>
      <vt:lpstr>Courier</vt:lpstr>
      <vt:lpstr>Times New Roman</vt:lpstr>
      <vt:lpstr>Wingdings</vt:lpstr>
      <vt:lpstr>ZapfDingbats</vt:lpstr>
      <vt:lpstr>Presentation Template 13_9_21</vt:lpstr>
      <vt:lpstr>Chart</vt:lpstr>
      <vt:lpstr> Computer Networks II  Application Layer Basic Architectures, DNS</vt:lpstr>
      <vt:lpstr>Creating a Network App</vt:lpstr>
      <vt:lpstr>Application architectures</vt:lpstr>
      <vt:lpstr>Client-server architecture</vt:lpstr>
      <vt:lpstr>P2P architecture</vt:lpstr>
      <vt:lpstr>File Distribution Time: Client-server</vt:lpstr>
      <vt:lpstr>File Distribution Time: P2P</vt:lpstr>
      <vt:lpstr>Client-server vs. P2P</vt:lpstr>
      <vt:lpstr>What Transport Service Does an App Need?</vt:lpstr>
      <vt:lpstr>Internet Apps:  Types and Requirements</vt:lpstr>
      <vt:lpstr>Internet Apps:  Application, Transport protocols</vt:lpstr>
      <vt:lpstr>Internet Apps:  Common Port Numbers</vt:lpstr>
      <vt:lpstr>Domain Name System (DNS)</vt:lpstr>
      <vt:lpstr>DNS: Domain Name System</vt:lpstr>
      <vt:lpstr>DNS: A Distributed, Hierarchical Database</vt:lpstr>
      <vt:lpstr>DNS: A Distributed, Hierarchical Database</vt:lpstr>
      <vt:lpstr>DNS: Root Name Servers</vt:lpstr>
      <vt:lpstr>DNS: Root Name Servers</vt:lpstr>
      <vt:lpstr>TLD, Authoritative Servers</vt:lpstr>
      <vt:lpstr>Local DNS Name Server</vt:lpstr>
      <vt:lpstr>DNS Name Resolution</vt:lpstr>
      <vt:lpstr>PowerPoint Presentation</vt:lpstr>
      <vt:lpstr>DNS: Caching, Updating Records</vt:lpstr>
      <vt:lpstr>DNS Services</vt:lpstr>
      <vt:lpstr>PowerPoint Presentation</vt:lpstr>
      <vt:lpstr>PowerPoint Presentation</vt:lpstr>
      <vt:lpstr>PowerPoint Presentation</vt:lpstr>
      <vt:lpstr>PowerPoint Presentation</vt:lpstr>
      <vt:lpstr>Getting Your Info into the DNS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Hewlett-Packard Company</dc:creator>
  <cp:lastModifiedBy>Windows User</cp:lastModifiedBy>
  <cp:revision>688</cp:revision>
  <cp:lastPrinted>2022-04-10T15:38:09Z</cp:lastPrinted>
  <dcterms:created xsi:type="dcterms:W3CDTF">2021-09-13T14:43:22Z</dcterms:created>
  <dcterms:modified xsi:type="dcterms:W3CDTF">2023-05-16T16:11:10Z</dcterms:modified>
</cp:coreProperties>
</file>